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43"/>
  </p:notesMasterIdLst>
  <p:sldIdLst>
    <p:sldId id="380" r:id="rId2"/>
    <p:sldId id="394" r:id="rId3"/>
    <p:sldId id="276" r:id="rId4"/>
    <p:sldId id="277" r:id="rId5"/>
    <p:sldId id="278" r:id="rId6"/>
    <p:sldId id="279" r:id="rId7"/>
    <p:sldId id="393" r:id="rId8"/>
    <p:sldId id="383" r:id="rId9"/>
    <p:sldId id="386" r:id="rId10"/>
    <p:sldId id="381" r:id="rId11"/>
    <p:sldId id="384" r:id="rId12"/>
    <p:sldId id="385" r:id="rId13"/>
    <p:sldId id="392" r:id="rId14"/>
    <p:sldId id="257" r:id="rId15"/>
    <p:sldId id="258" r:id="rId16"/>
    <p:sldId id="260" r:id="rId17"/>
    <p:sldId id="262" r:id="rId18"/>
    <p:sldId id="264" r:id="rId19"/>
    <p:sldId id="265" r:id="rId20"/>
    <p:sldId id="266" r:id="rId21"/>
    <p:sldId id="267" r:id="rId22"/>
    <p:sldId id="268" r:id="rId23"/>
    <p:sldId id="269" r:id="rId24"/>
    <p:sldId id="273" r:id="rId25"/>
    <p:sldId id="270" r:id="rId26"/>
    <p:sldId id="271" r:id="rId27"/>
    <p:sldId id="272" r:id="rId28"/>
    <p:sldId id="382" r:id="rId29"/>
    <p:sldId id="387" r:id="rId30"/>
    <p:sldId id="390" r:id="rId31"/>
    <p:sldId id="391" r:id="rId32"/>
    <p:sldId id="389" r:id="rId33"/>
    <p:sldId id="388" r:id="rId34"/>
    <p:sldId id="283" r:id="rId35"/>
    <p:sldId id="284" r:id="rId36"/>
    <p:sldId id="285" r:id="rId37"/>
    <p:sldId id="286" r:id="rId38"/>
    <p:sldId id="287" r:id="rId39"/>
    <p:sldId id="288" r:id="rId40"/>
    <p:sldId id="289" r:id="rId41"/>
    <p:sldId id="328"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785116-BFEF-4FAD-AB52-C23FDB396E12}" v="410" dt="2022-09-14T11:55:08.8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skar Dwivedi" userId="f5b85c96-70f3-4e53-8695-5826d5f55a6b" providerId="ADAL" clId="{8D785116-BFEF-4FAD-AB52-C23FDB396E12}"/>
    <pc:docChg chg="undo custSel addSld delSld modSld sldOrd addSection delSection modSection">
      <pc:chgData name="Sanskar Dwivedi" userId="f5b85c96-70f3-4e53-8695-5826d5f55a6b" providerId="ADAL" clId="{8D785116-BFEF-4FAD-AB52-C23FDB396E12}" dt="2022-09-14T11:55:12.935" v="3949" actId="1076"/>
      <pc:docMkLst>
        <pc:docMk/>
      </pc:docMkLst>
      <pc:sldChg chg="modSp del ord">
        <pc:chgData name="Sanskar Dwivedi" userId="f5b85c96-70f3-4e53-8695-5826d5f55a6b" providerId="ADAL" clId="{8D785116-BFEF-4FAD-AB52-C23FDB396E12}" dt="2022-08-22T15:16:11.696" v="1640" actId="2696"/>
        <pc:sldMkLst>
          <pc:docMk/>
          <pc:sldMk cId="738034851" sldId="256"/>
        </pc:sldMkLst>
        <pc:spChg chg="mod">
          <ac:chgData name="Sanskar Dwivedi" userId="f5b85c96-70f3-4e53-8695-5826d5f55a6b" providerId="ADAL" clId="{8D785116-BFEF-4FAD-AB52-C23FDB396E12}" dt="2022-08-20T19:29:29.639" v="268" actId="20577"/>
          <ac:spMkLst>
            <pc:docMk/>
            <pc:sldMk cId="738034851" sldId="256"/>
            <ac:spMk id="3" creationId="{95220DA5-CB10-42D6-8B76-F37B3E8CA4D4}"/>
          </ac:spMkLst>
        </pc:spChg>
      </pc:sldChg>
      <pc:sldChg chg="addSp delSp modSp mod ord setBg setClrOvrMap">
        <pc:chgData name="Sanskar Dwivedi" userId="f5b85c96-70f3-4e53-8695-5826d5f55a6b" providerId="ADAL" clId="{8D785116-BFEF-4FAD-AB52-C23FDB396E12}" dt="2022-08-30T16:16:41.234" v="3675" actId="255"/>
        <pc:sldMkLst>
          <pc:docMk/>
          <pc:sldMk cId="1588557227" sldId="258"/>
        </pc:sldMkLst>
        <pc:spChg chg="mod">
          <ac:chgData name="Sanskar Dwivedi" userId="f5b85c96-70f3-4e53-8695-5826d5f55a6b" providerId="ADAL" clId="{8D785116-BFEF-4FAD-AB52-C23FDB396E12}" dt="2022-08-30T16:16:35.677" v="3674" actId="26606"/>
          <ac:spMkLst>
            <pc:docMk/>
            <pc:sldMk cId="1588557227" sldId="258"/>
            <ac:spMk id="2" creationId="{43360628-EB5E-4DFC-8841-39018AF35290}"/>
          </ac:spMkLst>
        </pc:spChg>
        <pc:spChg chg="del">
          <ac:chgData name="Sanskar Dwivedi" userId="f5b85c96-70f3-4e53-8695-5826d5f55a6b" providerId="ADAL" clId="{8D785116-BFEF-4FAD-AB52-C23FDB396E12}" dt="2022-08-20T18:32:46.954" v="243" actId="26606"/>
          <ac:spMkLst>
            <pc:docMk/>
            <pc:sldMk cId="1588557227" sldId="258"/>
            <ac:spMk id="8" creationId="{AC224410-FF86-4FBB-A05E-61232D4B1368}"/>
          </ac:spMkLst>
        </pc:spChg>
        <pc:spChg chg="del">
          <ac:chgData name="Sanskar Dwivedi" userId="f5b85c96-70f3-4e53-8695-5826d5f55a6b" providerId="ADAL" clId="{8D785116-BFEF-4FAD-AB52-C23FDB396E12}" dt="2022-08-20T18:32:46.954" v="243" actId="26606"/>
          <ac:spMkLst>
            <pc:docMk/>
            <pc:sldMk cId="1588557227" sldId="258"/>
            <ac:spMk id="10" creationId="{F3BDD110-869E-4A8C-9250-C7AE5C840842}"/>
          </ac:spMkLst>
        </pc:spChg>
        <pc:spChg chg="mod">
          <ac:chgData name="Sanskar Dwivedi" userId="f5b85c96-70f3-4e53-8695-5826d5f55a6b" providerId="ADAL" clId="{8D785116-BFEF-4FAD-AB52-C23FDB396E12}" dt="2022-08-30T16:16:41.234" v="3675" actId="255"/>
          <ac:spMkLst>
            <pc:docMk/>
            <pc:sldMk cId="1588557227" sldId="258"/>
            <ac:spMk id="11" creationId="{B8E56057-189D-4AD7-BB1E-74C7A4179E80}"/>
          </ac:spMkLst>
        </pc:spChg>
        <pc:spChg chg="add del">
          <ac:chgData name="Sanskar Dwivedi" userId="f5b85c96-70f3-4e53-8695-5826d5f55a6b" providerId="ADAL" clId="{8D785116-BFEF-4FAD-AB52-C23FDB396E12}" dt="2022-08-30T16:16:35.677" v="3674" actId="26606"/>
          <ac:spMkLst>
            <pc:docMk/>
            <pc:sldMk cId="1588557227" sldId="258"/>
            <ac:spMk id="16" creationId="{69652D62-ECFB-408E-ABE6-155A644F433D}"/>
          </ac:spMkLst>
        </pc:spChg>
        <pc:spChg chg="add del">
          <ac:chgData name="Sanskar Dwivedi" userId="f5b85c96-70f3-4e53-8695-5826d5f55a6b" providerId="ADAL" clId="{8D785116-BFEF-4FAD-AB52-C23FDB396E12}" dt="2022-08-30T16:16:35.677" v="3674" actId="26606"/>
          <ac:spMkLst>
            <pc:docMk/>
            <pc:sldMk cId="1588557227" sldId="258"/>
            <ac:spMk id="18" creationId="{C1FEA985-924B-4044-8778-32D1E7164C01}"/>
          </ac:spMkLst>
        </pc:spChg>
        <pc:spChg chg="add">
          <ac:chgData name="Sanskar Dwivedi" userId="f5b85c96-70f3-4e53-8695-5826d5f55a6b" providerId="ADAL" clId="{8D785116-BFEF-4FAD-AB52-C23FDB396E12}" dt="2022-08-30T16:16:35.677" v="3674" actId="26606"/>
          <ac:spMkLst>
            <pc:docMk/>
            <pc:sldMk cId="1588557227" sldId="258"/>
            <ac:spMk id="25" creationId="{7CFAC9FD-BAD6-47B4-9C11-BE23CEAC750B}"/>
          </ac:spMkLst>
        </pc:spChg>
        <pc:spChg chg="add">
          <ac:chgData name="Sanskar Dwivedi" userId="f5b85c96-70f3-4e53-8695-5826d5f55a6b" providerId="ADAL" clId="{8D785116-BFEF-4FAD-AB52-C23FDB396E12}" dt="2022-08-30T16:16:35.677" v="3674" actId="26606"/>
          <ac:spMkLst>
            <pc:docMk/>
            <pc:sldMk cId="1588557227" sldId="258"/>
            <ac:spMk id="27" creationId="{45B67B9C-9B45-4084-9BB5-187071EE9A61}"/>
          </ac:spMkLst>
        </pc:spChg>
        <pc:cxnChg chg="add del">
          <ac:chgData name="Sanskar Dwivedi" userId="f5b85c96-70f3-4e53-8695-5826d5f55a6b" providerId="ADAL" clId="{8D785116-BFEF-4FAD-AB52-C23FDB396E12}" dt="2022-08-30T16:16:35.677" v="3674" actId="26606"/>
          <ac:cxnSpMkLst>
            <pc:docMk/>
            <pc:sldMk cId="1588557227" sldId="258"/>
            <ac:cxnSpMk id="20" creationId="{96C7F9CB-BCC3-4648-8DEF-07B0887D87D6}"/>
          </ac:cxnSpMkLst>
        </pc:cxnChg>
      </pc:sldChg>
      <pc:sldChg chg="addSp delSp modSp new del mod setBg setClrOvrMap">
        <pc:chgData name="Sanskar Dwivedi" userId="f5b85c96-70f3-4e53-8695-5826d5f55a6b" providerId="ADAL" clId="{8D785116-BFEF-4FAD-AB52-C23FDB396E12}" dt="2022-08-20T19:49:52.442" v="383" actId="2696"/>
        <pc:sldMkLst>
          <pc:docMk/>
          <pc:sldMk cId="2921756319" sldId="259"/>
        </pc:sldMkLst>
        <pc:spChg chg="add del mod">
          <ac:chgData name="Sanskar Dwivedi" userId="f5b85c96-70f3-4e53-8695-5826d5f55a6b" providerId="ADAL" clId="{8D785116-BFEF-4FAD-AB52-C23FDB396E12}" dt="2022-08-20T18:12:04.144" v="51" actId="26606"/>
          <ac:spMkLst>
            <pc:docMk/>
            <pc:sldMk cId="2921756319" sldId="259"/>
            <ac:spMk id="2" creationId="{A6E07C8C-756F-4B48-A7E7-2948E855F08D}"/>
          </ac:spMkLst>
        </pc:spChg>
        <pc:spChg chg="del">
          <ac:chgData name="Sanskar Dwivedi" userId="f5b85c96-70f3-4e53-8695-5826d5f55a6b" providerId="ADAL" clId="{8D785116-BFEF-4FAD-AB52-C23FDB396E12}" dt="2022-08-20T18:07:48.421" v="18" actId="21"/>
          <ac:spMkLst>
            <pc:docMk/>
            <pc:sldMk cId="2921756319" sldId="259"/>
            <ac:spMk id="3" creationId="{DA57BEFB-D411-4191-A395-6583D5348FD1}"/>
          </ac:spMkLst>
        </pc:spChg>
        <pc:spChg chg="add">
          <ac:chgData name="Sanskar Dwivedi" userId="f5b85c96-70f3-4e53-8695-5826d5f55a6b" providerId="ADAL" clId="{8D785116-BFEF-4FAD-AB52-C23FDB396E12}" dt="2022-08-20T18:12:04.144" v="51" actId="26606"/>
          <ac:spMkLst>
            <pc:docMk/>
            <pc:sldMk cId="2921756319" sldId="259"/>
            <ac:spMk id="9" creationId="{8E482A67-6CD8-49D7-9F85-52ECF99152D0}"/>
          </ac:spMkLst>
        </pc:spChg>
        <pc:spChg chg="add del">
          <ac:chgData name="Sanskar Dwivedi" userId="f5b85c96-70f3-4e53-8695-5826d5f55a6b" providerId="ADAL" clId="{8D785116-BFEF-4FAD-AB52-C23FDB396E12}" dt="2022-08-20T18:08:16.542" v="24" actId="26606"/>
          <ac:spMkLst>
            <pc:docMk/>
            <pc:sldMk cId="2921756319" sldId="259"/>
            <ac:spMk id="10" creationId="{D64A12F0-8158-4372-9761-AD0A6ED30C2E}"/>
          </ac:spMkLst>
        </pc:spChg>
        <pc:spChg chg="add">
          <ac:chgData name="Sanskar Dwivedi" userId="f5b85c96-70f3-4e53-8695-5826d5f55a6b" providerId="ADAL" clId="{8D785116-BFEF-4FAD-AB52-C23FDB396E12}" dt="2022-08-20T18:12:04.144" v="51" actId="26606"/>
          <ac:spMkLst>
            <pc:docMk/>
            <pc:sldMk cId="2921756319" sldId="259"/>
            <ac:spMk id="11" creationId="{418F941B-B7E9-44F2-9A2C-5D35ACF9A678}"/>
          </ac:spMkLst>
        </pc:spChg>
        <pc:spChg chg="add del">
          <ac:chgData name="Sanskar Dwivedi" userId="f5b85c96-70f3-4e53-8695-5826d5f55a6b" providerId="ADAL" clId="{8D785116-BFEF-4FAD-AB52-C23FDB396E12}" dt="2022-08-20T18:11:13.073" v="28" actId="26606"/>
          <ac:spMkLst>
            <pc:docMk/>
            <pc:sldMk cId="2921756319" sldId="259"/>
            <ac:spMk id="12" creationId="{7ED0B3BD-E968-4364-878A-47D3A6AEF099}"/>
          </ac:spMkLst>
        </pc:spChg>
        <pc:spChg chg="add del">
          <ac:chgData name="Sanskar Dwivedi" userId="f5b85c96-70f3-4e53-8695-5826d5f55a6b" providerId="ADAL" clId="{8D785116-BFEF-4FAD-AB52-C23FDB396E12}" dt="2022-08-20T18:11:13.073" v="28" actId="26606"/>
          <ac:spMkLst>
            <pc:docMk/>
            <pc:sldMk cId="2921756319" sldId="259"/>
            <ac:spMk id="13" creationId="{E24F7045-1B8B-4422-9330-0BC8BF6065E3}"/>
          </ac:spMkLst>
        </pc:spChg>
        <pc:spChg chg="add del">
          <ac:chgData name="Sanskar Dwivedi" userId="f5b85c96-70f3-4e53-8695-5826d5f55a6b" providerId="ADAL" clId="{8D785116-BFEF-4FAD-AB52-C23FDB396E12}" dt="2022-08-20T18:11:13.073" v="28" actId="26606"/>
          <ac:spMkLst>
            <pc:docMk/>
            <pc:sldMk cId="2921756319" sldId="259"/>
            <ac:spMk id="14" creationId="{C8E5BCBF-E5D0-444B-A584-4A5FF79F9D7E}"/>
          </ac:spMkLst>
        </pc:spChg>
        <pc:picChg chg="add del mod">
          <ac:chgData name="Sanskar Dwivedi" userId="f5b85c96-70f3-4e53-8695-5826d5f55a6b" providerId="ADAL" clId="{8D785116-BFEF-4FAD-AB52-C23FDB396E12}" dt="2022-08-20T18:11:13.770" v="30" actId="931"/>
          <ac:picMkLst>
            <pc:docMk/>
            <pc:sldMk cId="2921756319" sldId="259"/>
            <ac:picMk id="5" creationId="{ED3D4090-A4C6-4722-86E5-23CC61669FBD}"/>
          </ac:picMkLst>
        </pc:picChg>
        <pc:picChg chg="add mod">
          <ac:chgData name="Sanskar Dwivedi" userId="f5b85c96-70f3-4e53-8695-5826d5f55a6b" providerId="ADAL" clId="{8D785116-BFEF-4FAD-AB52-C23FDB396E12}" dt="2022-08-20T19:28:37.818" v="267" actId="1076"/>
          <ac:picMkLst>
            <pc:docMk/>
            <pc:sldMk cId="2921756319" sldId="259"/>
            <ac:picMk id="7" creationId="{1714894E-1EC3-4856-9073-B9EF070AD27A}"/>
          </ac:picMkLst>
        </pc:picChg>
      </pc:sldChg>
      <pc:sldChg chg="addSp delSp modSp new mod setBg setClrOvrMap">
        <pc:chgData name="Sanskar Dwivedi" userId="f5b85c96-70f3-4e53-8695-5826d5f55a6b" providerId="ADAL" clId="{8D785116-BFEF-4FAD-AB52-C23FDB396E12}" dt="2022-08-30T16:16:05.534" v="3673" actId="255"/>
        <pc:sldMkLst>
          <pc:docMk/>
          <pc:sldMk cId="1749226966" sldId="260"/>
        </pc:sldMkLst>
        <pc:spChg chg="mod">
          <ac:chgData name="Sanskar Dwivedi" userId="f5b85c96-70f3-4e53-8695-5826d5f55a6b" providerId="ADAL" clId="{8D785116-BFEF-4FAD-AB52-C23FDB396E12}" dt="2022-08-30T16:15:45.976" v="3670" actId="26606"/>
          <ac:spMkLst>
            <pc:docMk/>
            <pc:sldMk cId="1749226966" sldId="260"/>
            <ac:spMk id="2" creationId="{DF20F3F1-44A6-45B6-9A4D-D58FE62A2255}"/>
          </ac:spMkLst>
        </pc:spChg>
        <pc:spChg chg="add del mod">
          <ac:chgData name="Sanskar Dwivedi" userId="f5b85c96-70f3-4e53-8695-5826d5f55a6b" providerId="ADAL" clId="{8D785116-BFEF-4FAD-AB52-C23FDB396E12}" dt="2022-08-30T16:16:05.534" v="3673" actId="255"/>
          <ac:spMkLst>
            <pc:docMk/>
            <pc:sldMk cId="1749226966" sldId="260"/>
            <ac:spMk id="3" creationId="{FD448C5F-1E12-4886-A416-D01D997323C2}"/>
          </ac:spMkLst>
        </pc:spChg>
        <pc:spChg chg="add del">
          <ac:chgData name="Sanskar Dwivedi" userId="f5b85c96-70f3-4e53-8695-5826d5f55a6b" providerId="ADAL" clId="{8D785116-BFEF-4FAD-AB52-C23FDB396E12}" dt="2022-08-20T18:32:40.590" v="242" actId="26606"/>
          <ac:spMkLst>
            <pc:docMk/>
            <pc:sldMk cId="1749226966" sldId="260"/>
            <ac:spMk id="6" creationId="{AC224410-FF86-4FBB-A05E-61232D4B1368}"/>
          </ac:spMkLst>
        </pc:spChg>
        <pc:spChg chg="add del">
          <ac:chgData name="Sanskar Dwivedi" userId="f5b85c96-70f3-4e53-8695-5826d5f55a6b" providerId="ADAL" clId="{8D785116-BFEF-4FAD-AB52-C23FDB396E12}" dt="2022-08-20T18:14:51.152" v="92" actId="26606"/>
          <ac:spMkLst>
            <pc:docMk/>
            <pc:sldMk cId="1749226966" sldId="260"/>
            <ac:spMk id="7" creationId="{69652D62-ECFB-408E-ABE6-155A644F433D}"/>
          </ac:spMkLst>
        </pc:spChg>
        <pc:spChg chg="add del">
          <ac:chgData name="Sanskar Dwivedi" userId="f5b85c96-70f3-4e53-8695-5826d5f55a6b" providerId="ADAL" clId="{8D785116-BFEF-4FAD-AB52-C23FDB396E12}" dt="2022-08-20T18:14:38.687" v="86" actId="26606"/>
          <ac:spMkLst>
            <pc:docMk/>
            <pc:sldMk cId="1749226966" sldId="260"/>
            <ac:spMk id="8" creationId="{9A6C2C86-63BF-47D5-AA3F-905111A238E2}"/>
          </ac:spMkLst>
        </pc:spChg>
        <pc:spChg chg="add del">
          <ac:chgData name="Sanskar Dwivedi" userId="f5b85c96-70f3-4e53-8695-5826d5f55a6b" providerId="ADAL" clId="{8D785116-BFEF-4FAD-AB52-C23FDB396E12}" dt="2022-08-20T18:14:51.152" v="92" actId="26606"/>
          <ac:spMkLst>
            <pc:docMk/>
            <pc:sldMk cId="1749226966" sldId="260"/>
            <ac:spMk id="9" creationId="{C1FEA985-924B-4044-8778-32D1E7164C01}"/>
          </ac:spMkLst>
        </pc:spChg>
        <pc:spChg chg="add del">
          <ac:chgData name="Sanskar Dwivedi" userId="f5b85c96-70f3-4e53-8695-5826d5f55a6b" providerId="ADAL" clId="{8D785116-BFEF-4FAD-AB52-C23FDB396E12}" dt="2022-08-20T18:14:41.115" v="88" actId="26606"/>
          <ac:spMkLst>
            <pc:docMk/>
            <pc:sldMk cId="1749226966" sldId="260"/>
            <ac:spMk id="12" creationId="{769960A3-4EE1-43D2-ABFC-C7A03ED21489}"/>
          </ac:spMkLst>
        </pc:spChg>
        <pc:spChg chg="add del">
          <ac:chgData name="Sanskar Dwivedi" userId="f5b85c96-70f3-4e53-8695-5826d5f55a6b" providerId="ADAL" clId="{8D785116-BFEF-4FAD-AB52-C23FDB396E12}" dt="2022-08-20T18:14:51.152" v="92" actId="26606"/>
          <ac:spMkLst>
            <pc:docMk/>
            <pc:sldMk cId="1749226966" sldId="260"/>
            <ac:spMk id="14" creationId="{FD448C5F-1E12-4886-A416-D01D997323C2}"/>
          </ac:spMkLst>
        </pc:spChg>
        <pc:spChg chg="add del">
          <ac:chgData name="Sanskar Dwivedi" userId="f5b85c96-70f3-4e53-8695-5826d5f55a6b" providerId="ADAL" clId="{8D785116-BFEF-4FAD-AB52-C23FDB396E12}" dt="2022-08-20T18:32:40.590" v="242" actId="26606"/>
          <ac:spMkLst>
            <pc:docMk/>
            <pc:sldMk cId="1749226966" sldId="260"/>
            <ac:spMk id="15" creationId="{F3BDD110-869E-4A8C-9250-C7AE5C840842}"/>
          </ac:spMkLst>
        </pc:spChg>
        <pc:spChg chg="add del">
          <ac:chgData name="Sanskar Dwivedi" userId="f5b85c96-70f3-4e53-8695-5826d5f55a6b" providerId="ADAL" clId="{8D785116-BFEF-4FAD-AB52-C23FDB396E12}" dt="2022-08-20T18:15:18.667" v="94" actId="26606"/>
          <ac:spMkLst>
            <pc:docMk/>
            <pc:sldMk cId="1749226966" sldId="260"/>
            <ac:spMk id="16" creationId="{AC224410-FF86-4FBB-A05E-61232D4B1368}"/>
          </ac:spMkLst>
        </pc:spChg>
        <pc:spChg chg="add del">
          <ac:chgData name="Sanskar Dwivedi" userId="f5b85c96-70f3-4e53-8695-5826d5f55a6b" providerId="ADAL" clId="{8D785116-BFEF-4FAD-AB52-C23FDB396E12}" dt="2022-08-20T18:15:18.667" v="94" actId="26606"/>
          <ac:spMkLst>
            <pc:docMk/>
            <pc:sldMk cId="1749226966" sldId="260"/>
            <ac:spMk id="17" creationId="{F3BDD110-869E-4A8C-9250-C7AE5C840842}"/>
          </ac:spMkLst>
        </pc:spChg>
        <pc:spChg chg="add del">
          <ac:chgData name="Sanskar Dwivedi" userId="f5b85c96-70f3-4e53-8695-5826d5f55a6b" providerId="ADAL" clId="{8D785116-BFEF-4FAD-AB52-C23FDB396E12}" dt="2022-08-20T18:15:18.667" v="94" actId="26606"/>
          <ac:spMkLst>
            <pc:docMk/>
            <pc:sldMk cId="1749226966" sldId="260"/>
            <ac:spMk id="18" creationId="{FD448C5F-1E12-4886-A416-D01D997323C2}"/>
          </ac:spMkLst>
        </pc:spChg>
        <pc:spChg chg="add del">
          <ac:chgData name="Sanskar Dwivedi" userId="f5b85c96-70f3-4e53-8695-5826d5f55a6b" providerId="ADAL" clId="{8D785116-BFEF-4FAD-AB52-C23FDB396E12}" dt="2022-08-30T16:15:45.976" v="3670" actId="26606"/>
          <ac:spMkLst>
            <pc:docMk/>
            <pc:sldMk cId="1749226966" sldId="260"/>
            <ac:spMk id="20" creationId="{69652D62-ECFB-408E-ABE6-155A644F433D}"/>
          </ac:spMkLst>
        </pc:spChg>
        <pc:spChg chg="add del">
          <ac:chgData name="Sanskar Dwivedi" userId="f5b85c96-70f3-4e53-8695-5826d5f55a6b" providerId="ADAL" clId="{8D785116-BFEF-4FAD-AB52-C23FDB396E12}" dt="2022-08-30T16:15:45.976" v="3670" actId="26606"/>
          <ac:spMkLst>
            <pc:docMk/>
            <pc:sldMk cId="1749226966" sldId="260"/>
            <ac:spMk id="22" creationId="{C1FEA985-924B-4044-8778-32D1E7164C01}"/>
          </ac:spMkLst>
        </pc:spChg>
        <pc:spChg chg="add">
          <ac:chgData name="Sanskar Dwivedi" userId="f5b85c96-70f3-4e53-8695-5826d5f55a6b" providerId="ADAL" clId="{8D785116-BFEF-4FAD-AB52-C23FDB396E12}" dt="2022-08-30T16:15:45.976" v="3670" actId="26606"/>
          <ac:spMkLst>
            <pc:docMk/>
            <pc:sldMk cId="1749226966" sldId="260"/>
            <ac:spMk id="29" creationId="{7CFAC9FD-BAD6-47B4-9C11-BE23CEAC750B}"/>
          </ac:spMkLst>
        </pc:spChg>
        <pc:spChg chg="add">
          <ac:chgData name="Sanskar Dwivedi" userId="f5b85c96-70f3-4e53-8695-5826d5f55a6b" providerId="ADAL" clId="{8D785116-BFEF-4FAD-AB52-C23FDB396E12}" dt="2022-08-30T16:15:45.976" v="3670" actId="26606"/>
          <ac:spMkLst>
            <pc:docMk/>
            <pc:sldMk cId="1749226966" sldId="260"/>
            <ac:spMk id="31" creationId="{45B67B9C-9B45-4084-9BB5-187071EE9A61}"/>
          </ac:spMkLst>
        </pc:spChg>
        <pc:graphicFrameChg chg="add del">
          <ac:chgData name="Sanskar Dwivedi" userId="f5b85c96-70f3-4e53-8695-5826d5f55a6b" providerId="ADAL" clId="{8D785116-BFEF-4FAD-AB52-C23FDB396E12}" dt="2022-08-20T18:14:43.337" v="90" actId="26606"/>
          <ac:graphicFrameMkLst>
            <pc:docMk/>
            <pc:sldMk cId="1749226966" sldId="260"/>
            <ac:graphicFrameMk id="5" creationId="{BD6B0F2F-A10F-4E70-D0AC-00DE2163C748}"/>
          </ac:graphicFrameMkLst>
        </pc:graphicFrameChg>
        <pc:picChg chg="add del">
          <ac:chgData name="Sanskar Dwivedi" userId="f5b85c96-70f3-4e53-8695-5826d5f55a6b" providerId="ADAL" clId="{8D785116-BFEF-4FAD-AB52-C23FDB396E12}" dt="2022-08-20T18:14:41.115" v="88" actId="26606"/>
          <ac:picMkLst>
            <pc:docMk/>
            <pc:sldMk cId="1749226966" sldId="260"/>
            <ac:picMk id="13" creationId="{16ABCF9F-46A6-4370-8EC8-B1EDB4510B54}"/>
          </ac:picMkLst>
        </pc:picChg>
        <pc:cxnChg chg="add del">
          <ac:chgData name="Sanskar Dwivedi" userId="f5b85c96-70f3-4e53-8695-5826d5f55a6b" providerId="ADAL" clId="{8D785116-BFEF-4FAD-AB52-C23FDB396E12}" dt="2022-08-20T18:14:38.687" v="86" actId="26606"/>
          <ac:cxnSpMkLst>
            <pc:docMk/>
            <pc:sldMk cId="1749226966" sldId="260"/>
            <ac:cxnSpMk id="10" creationId="{425A0768-3044-4AA9-A889-D2CAA68C517A}"/>
          </ac:cxnSpMkLst>
        </pc:cxnChg>
        <pc:cxnChg chg="add del">
          <ac:chgData name="Sanskar Dwivedi" userId="f5b85c96-70f3-4e53-8695-5826d5f55a6b" providerId="ADAL" clId="{8D785116-BFEF-4FAD-AB52-C23FDB396E12}" dt="2022-08-20T18:14:51.152" v="92" actId="26606"/>
          <ac:cxnSpMkLst>
            <pc:docMk/>
            <pc:sldMk cId="1749226966" sldId="260"/>
            <ac:cxnSpMk id="11" creationId="{96C7F9CB-BCC3-4648-8DEF-07B0887D87D6}"/>
          </ac:cxnSpMkLst>
        </pc:cxnChg>
        <pc:cxnChg chg="add del">
          <ac:chgData name="Sanskar Dwivedi" userId="f5b85c96-70f3-4e53-8695-5826d5f55a6b" providerId="ADAL" clId="{8D785116-BFEF-4FAD-AB52-C23FDB396E12}" dt="2022-08-30T16:15:45.976" v="3670" actId="26606"/>
          <ac:cxnSpMkLst>
            <pc:docMk/>
            <pc:sldMk cId="1749226966" sldId="260"/>
            <ac:cxnSpMk id="24" creationId="{96C7F9CB-BCC3-4648-8DEF-07B0887D87D6}"/>
          </ac:cxnSpMkLst>
        </pc:cxnChg>
      </pc:sldChg>
      <pc:sldChg chg="new del">
        <pc:chgData name="Sanskar Dwivedi" userId="f5b85c96-70f3-4e53-8695-5826d5f55a6b" providerId="ADAL" clId="{8D785116-BFEF-4FAD-AB52-C23FDB396E12}" dt="2022-08-20T18:11:12.673" v="27" actId="680"/>
        <pc:sldMkLst>
          <pc:docMk/>
          <pc:sldMk cId="3779763128" sldId="260"/>
        </pc:sldMkLst>
      </pc:sldChg>
      <pc:sldChg chg="addSp delSp modSp new del mod setBg addAnim delAnim setClrOvrMap">
        <pc:chgData name="Sanskar Dwivedi" userId="f5b85c96-70f3-4e53-8695-5826d5f55a6b" providerId="ADAL" clId="{8D785116-BFEF-4FAD-AB52-C23FDB396E12}" dt="2022-08-20T19:49:49.373" v="382" actId="2696"/>
        <pc:sldMkLst>
          <pc:docMk/>
          <pc:sldMk cId="2159079727" sldId="261"/>
        </pc:sldMkLst>
        <pc:spChg chg="mod">
          <ac:chgData name="Sanskar Dwivedi" userId="f5b85c96-70f3-4e53-8695-5826d5f55a6b" providerId="ADAL" clId="{8D785116-BFEF-4FAD-AB52-C23FDB396E12}" dt="2022-08-20T18:25:33.061" v="202" actId="26606"/>
          <ac:spMkLst>
            <pc:docMk/>
            <pc:sldMk cId="2159079727" sldId="261"/>
            <ac:spMk id="2" creationId="{39E19734-FB1B-4BCE-8FA4-6D7A782E776C}"/>
          </ac:spMkLst>
        </pc:spChg>
        <pc:spChg chg="del mod">
          <ac:chgData name="Sanskar Dwivedi" userId="f5b85c96-70f3-4e53-8695-5826d5f55a6b" providerId="ADAL" clId="{8D785116-BFEF-4FAD-AB52-C23FDB396E12}" dt="2022-08-20T18:19:23.458" v="148" actId="931"/>
          <ac:spMkLst>
            <pc:docMk/>
            <pc:sldMk cId="2159079727" sldId="261"/>
            <ac:spMk id="3" creationId="{C6724091-4CF2-4CB6-8A76-995B949D68C9}"/>
          </ac:spMkLst>
        </pc:spChg>
        <pc:spChg chg="add del">
          <ac:chgData name="Sanskar Dwivedi" userId="f5b85c96-70f3-4e53-8695-5826d5f55a6b" providerId="ADAL" clId="{8D785116-BFEF-4FAD-AB52-C23FDB396E12}" dt="2022-08-20T18:19:48.584" v="151" actId="26606"/>
          <ac:spMkLst>
            <pc:docMk/>
            <pc:sldMk cId="2159079727" sldId="261"/>
            <ac:spMk id="9" creationId="{624125AC-03AE-259B-C54A-8DF8F78D9B8B}"/>
          </ac:spMkLst>
        </pc:spChg>
        <pc:spChg chg="add del">
          <ac:chgData name="Sanskar Dwivedi" userId="f5b85c96-70f3-4e53-8695-5826d5f55a6b" providerId="ADAL" clId="{8D785116-BFEF-4FAD-AB52-C23FDB396E12}" dt="2022-08-20T18:25:15.518" v="199" actId="26606"/>
          <ac:spMkLst>
            <pc:docMk/>
            <pc:sldMk cId="2159079727" sldId="261"/>
            <ac:spMk id="13" creationId="{8E482A67-6CD8-49D7-9F85-52ECF99152D0}"/>
          </ac:spMkLst>
        </pc:spChg>
        <pc:spChg chg="add del mod">
          <ac:chgData name="Sanskar Dwivedi" userId="f5b85c96-70f3-4e53-8695-5826d5f55a6b" providerId="ADAL" clId="{8D785116-BFEF-4FAD-AB52-C23FDB396E12}" dt="2022-08-20T18:19:58.144" v="154" actId="21"/>
          <ac:spMkLst>
            <pc:docMk/>
            <pc:sldMk cId="2159079727" sldId="261"/>
            <ac:spMk id="14" creationId="{65EC8CA7-533F-99A8-3519-34493F12D121}"/>
          </ac:spMkLst>
        </pc:spChg>
        <pc:spChg chg="add del">
          <ac:chgData name="Sanskar Dwivedi" userId="f5b85c96-70f3-4e53-8695-5826d5f55a6b" providerId="ADAL" clId="{8D785116-BFEF-4FAD-AB52-C23FDB396E12}" dt="2022-08-20T18:25:15.518" v="199" actId="26606"/>
          <ac:spMkLst>
            <pc:docMk/>
            <pc:sldMk cId="2159079727" sldId="261"/>
            <ac:spMk id="15" creationId="{418F941B-B7E9-44F2-9A2C-5D35ACF9A678}"/>
          </ac:spMkLst>
        </pc:spChg>
        <pc:picChg chg="add mod">
          <ac:chgData name="Sanskar Dwivedi" userId="f5b85c96-70f3-4e53-8695-5826d5f55a6b" providerId="ADAL" clId="{8D785116-BFEF-4FAD-AB52-C23FDB396E12}" dt="2022-08-20T18:25:33.061" v="202" actId="26606"/>
          <ac:picMkLst>
            <pc:docMk/>
            <pc:sldMk cId="2159079727" sldId="261"/>
            <ac:picMk id="5" creationId="{B5663C9F-5113-4B97-8BCC-F2B2561A413B}"/>
          </ac:picMkLst>
        </pc:picChg>
        <pc:picChg chg="add del">
          <ac:chgData name="Sanskar Dwivedi" userId="f5b85c96-70f3-4e53-8695-5826d5f55a6b" providerId="ADAL" clId="{8D785116-BFEF-4FAD-AB52-C23FDB396E12}" dt="2022-08-20T18:25:13.913" v="197" actId="26606"/>
          <ac:picMkLst>
            <pc:docMk/>
            <pc:sldMk cId="2159079727" sldId="261"/>
            <ac:picMk id="7" creationId="{EE585F70-7C5D-424E-A182-39507AF48A0C}"/>
          </ac:picMkLst>
        </pc:picChg>
        <pc:picChg chg="add del">
          <ac:chgData name="Sanskar Dwivedi" userId="f5b85c96-70f3-4e53-8695-5826d5f55a6b" providerId="ADAL" clId="{8D785116-BFEF-4FAD-AB52-C23FDB396E12}" dt="2022-08-20T18:25:13.913" v="197" actId="26606"/>
          <ac:picMkLst>
            <pc:docMk/>
            <pc:sldMk cId="2159079727" sldId="261"/>
            <ac:picMk id="10" creationId="{08187575-5CB4-477B-AA47-020C6D2A786E}"/>
          </ac:picMkLst>
        </pc:picChg>
        <pc:picChg chg="add del">
          <ac:chgData name="Sanskar Dwivedi" userId="f5b85c96-70f3-4e53-8695-5826d5f55a6b" providerId="ADAL" clId="{8D785116-BFEF-4FAD-AB52-C23FDB396E12}" dt="2022-08-20T18:19:48.584" v="151" actId="26606"/>
          <ac:picMkLst>
            <pc:docMk/>
            <pc:sldMk cId="2159079727" sldId="261"/>
            <ac:picMk id="12" creationId="{5405F23C-C82E-4181-95EA-321F3D891A40}"/>
          </ac:picMkLst>
        </pc:picChg>
        <pc:picChg chg="add del">
          <ac:chgData name="Sanskar Dwivedi" userId="f5b85c96-70f3-4e53-8695-5826d5f55a6b" providerId="ADAL" clId="{8D785116-BFEF-4FAD-AB52-C23FDB396E12}" dt="2022-08-20T18:25:33.061" v="202" actId="26606"/>
          <ac:picMkLst>
            <pc:docMk/>
            <pc:sldMk cId="2159079727" sldId="261"/>
            <ac:picMk id="17" creationId="{08187575-5CB4-477B-AA47-020C6D2A786E}"/>
          </ac:picMkLst>
        </pc:picChg>
        <pc:picChg chg="add del">
          <ac:chgData name="Sanskar Dwivedi" userId="f5b85c96-70f3-4e53-8695-5826d5f55a6b" providerId="ADAL" clId="{8D785116-BFEF-4FAD-AB52-C23FDB396E12}" dt="2022-08-20T18:25:33.061" v="202" actId="26606"/>
          <ac:picMkLst>
            <pc:docMk/>
            <pc:sldMk cId="2159079727" sldId="261"/>
            <ac:picMk id="18" creationId="{EE585F70-7C5D-424E-A182-39507AF48A0C}"/>
          </ac:picMkLst>
        </pc:picChg>
      </pc:sldChg>
      <pc:sldChg chg="addSp delSp modSp new mod setBg setClrOvrMap">
        <pc:chgData name="Sanskar Dwivedi" userId="f5b85c96-70f3-4e53-8695-5826d5f55a6b" providerId="ADAL" clId="{8D785116-BFEF-4FAD-AB52-C23FDB396E12}" dt="2022-08-30T16:15:41.058" v="3669" actId="26606"/>
        <pc:sldMkLst>
          <pc:docMk/>
          <pc:sldMk cId="1925759234" sldId="262"/>
        </pc:sldMkLst>
        <pc:spChg chg="mod">
          <ac:chgData name="Sanskar Dwivedi" userId="f5b85c96-70f3-4e53-8695-5826d5f55a6b" providerId="ADAL" clId="{8D785116-BFEF-4FAD-AB52-C23FDB396E12}" dt="2022-08-30T16:15:41.058" v="3669" actId="26606"/>
          <ac:spMkLst>
            <pc:docMk/>
            <pc:sldMk cId="1925759234" sldId="262"/>
            <ac:spMk id="2" creationId="{C947572C-EF31-4A70-94CB-43224CC2484B}"/>
          </ac:spMkLst>
        </pc:spChg>
        <pc:spChg chg="mod">
          <ac:chgData name="Sanskar Dwivedi" userId="f5b85c96-70f3-4e53-8695-5826d5f55a6b" providerId="ADAL" clId="{8D785116-BFEF-4FAD-AB52-C23FDB396E12}" dt="2022-08-30T16:15:41.058" v="3669" actId="26606"/>
          <ac:spMkLst>
            <pc:docMk/>
            <pc:sldMk cId="1925759234" sldId="262"/>
            <ac:spMk id="3" creationId="{0DE09A94-6204-468E-9C08-AACD6983F3C0}"/>
          </ac:spMkLst>
        </pc:spChg>
        <pc:spChg chg="add del">
          <ac:chgData name="Sanskar Dwivedi" userId="f5b85c96-70f3-4e53-8695-5826d5f55a6b" providerId="ADAL" clId="{8D785116-BFEF-4FAD-AB52-C23FDB396E12}" dt="2022-08-20T18:32:53.265" v="244" actId="26606"/>
          <ac:spMkLst>
            <pc:docMk/>
            <pc:sldMk cId="1925759234" sldId="262"/>
            <ac:spMk id="8" creationId="{AC224410-FF86-4FBB-A05E-61232D4B1368}"/>
          </ac:spMkLst>
        </pc:spChg>
        <pc:spChg chg="add del">
          <ac:chgData name="Sanskar Dwivedi" userId="f5b85c96-70f3-4e53-8695-5826d5f55a6b" providerId="ADAL" clId="{8D785116-BFEF-4FAD-AB52-C23FDB396E12}" dt="2022-08-20T18:32:53.265" v="244" actId="26606"/>
          <ac:spMkLst>
            <pc:docMk/>
            <pc:sldMk cId="1925759234" sldId="262"/>
            <ac:spMk id="10" creationId="{F3BDD110-869E-4A8C-9250-C7AE5C840842}"/>
          </ac:spMkLst>
        </pc:spChg>
        <pc:spChg chg="add del">
          <ac:chgData name="Sanskar Dwivedi" userId="f5b85c96-70f3-4e53-8695-5826d5f55a6b" providerId="ADAL" clId="{8D785116-BFEF-4FAD-AB52-C23FDB396E12}" dt="2022-08-30T16:15:41.058" v="3669" actId="26606"/>
          <ac:spMkLst>
            <pc:docMk/>
            <pc:sldMk cId="1925759234" sldId="262"/>
            <ac:spMk id="15" creationId="{69652D62-ECFB-408E-ABE6-155A644F433D}"/>
          </ac:spMkLst>
        </pc:spChg>
        <pc:spChg chg="add del">
          <ac:chgData name="Sanskar Dwivedi" userId="f5b85c96-70f3-4e53-8695-5826d5f55a6b" providerId="ADAL" clId="{8D785116-BFEF-4FAD-AB52-C23FDB396E12}" dt="2022-08-30T16:15:41.058" v="3669" actId="26606"/>
          <ac:spMkLst>
            <pc:docMk/>
            <pc:sldMk cId="1925759234" sldId="262"/>
            <ac:spMk id="17" creationId="{C1FEA985-924B-4044-8778-32D1E7164C01}"/>
          </ac:spMkLst>
        </pc:spChg>
        <pc:spChg chg="add">
          <ac:chgData name="Sanskar Dwivedi" userId="f5b85c96-70f3-4e53-8695-5826d5f55a6b" providerId="ADAL" clId="{8D785116-BFEF-4FAD-AB52-C23FDB396E12}" dt="2022-08-30T16:15:41.058" v="3669" actId="26606"/>
          <ac:spMkLst>
            <pc:docMk/>
            <pc:sldMk cId="1925759234" sldId="262"/>
            <ac:spMk id="24" creationId="{7CFAC9FD-BAD6-47B4-9C11-BE23CEAC750B}"/>
          </ac:spMkLst>
        </pc:spChg>
        <pc:spChg chg="add">
          <ac:chgData name="Sanskar Dwivedi" userId="f5b85c96-70f3-4e53-8695-5826d5f55a6b" providerId="ADAL" clId="{8D785116-BFEF-4FAD-AB52-C23FDB396E12}" dt="2022-08-30T16:15:41.058" v="3669" actId="26606"/>
          <ac:spMkLst>
            <pc:docMk/>
            <pc:sldMk cId="1925759234" sldId="262"/>
            <ac:spMk id="26" creationId="{45B67B9C-9B45-4084-9BB5-187071EE9A61}"/>
          </ac:spMkLst>
        </pc:spChg>
        <pc:cxnChg chg="add del">
          <ac:chgData name="Sanskar Dwivedi" userId="f5b85c96-70f3-4e53-8695-5826d5f55a6b" providerId="ADAL" clId="{8D785116-BFEF-4FAD-AB52-C23FDB396E12}" dt="2022-08-30T16:15:41.058" v="3669" actId="26606"/>
          <ac:cxnSpMkLst>
            <pc:docMk/>
            <pc:sldMk cId="1925759234" sldId="262"/>
            <ac:cxnSpMk id="19" creationId="{96C7F9CB-BCC3-4648-8DEF-07B0887D87D6}"/>
          </ac:cxnSpMkLst>
        </pc:cxnChg>
      </pc:sldChg>
      <pc:sldChg chg="addSp delSp modSp new del mod setBg setClrOvrMap">
        <pc:chgData name="Sanskar Dwivedi" userId="f5b85c96-70f3-4e53-8695-5826d5f55a6b" providerId="ADAL" clId="{8D785116-BFEF-4FAD-AB52-C23FDB396E12}" dt="2022-08-20T19:49:46.050" v="381" actId="2696"/>
        <pc:sldMkLst>
          <pc:docMk/>
          <pc:sldMk cId="1209621992" sldId="263"/>
        </pc:sldMkLst>
        <pc:spChg chg="mod">
          <ac:chgData name="Sanskar Dwivedi" userId="f5b85c96-70f3-4e53-8695-5826d5f55a6b" providerId="ADAL" clId="{8D785116-BFEF-4FAD-AB52-C23FDB396E12}" dt="2022-08-20T18:25:55.220" v="207" actId="26606"/>
          <ac:spMkLst>
            <pc:docMk/>
            <pc:sldMk cId="1209621992" sldId="263"/>
            <ac:spMk id="2" creationId="{F5E2563E-054F-45B1-88B6-AFCA828336DF}"/>
          </ac:spMkLst>
        </pc:spChg>
        <pc:spChg chg="del mod">
          <ac:chgData name="Sanskar Dwivedi" userId="f5b85c96-70f3-4e53-8695-5826d5f55a6b" providerId="ADAL" clId="{8D785116-BFEF-4FAD-AB52-C23FDB396E12}" dt="2022-08-20T18:24:36.810" v="188" actId="931"/>
          <ac:spMkLst>
            <pc:docMk/>
            <pc:sldMk cId="1209621992" sldId="263"/>
            <ac:spMk id="3" creationId="{5B56BA86-83D2-4604-8D8B-5367040B5D1A}"/>
          </ac:spMkLst>
        </pc:spChg>
        <pc:spChg chg="add del">
          <ac:chgData name="Sanskar Dwivedi" userId="f5b85c96-70f3-4e53-8695-5826d5f55a6b" providerId="ADAL" clId="{8D785116-BFEF-4FAD-AB52-C23FDB396E12}" dt="2022-08-20T18:25:55.217" v="206" actId="26606"/>
          <ac:spMkLst>
            <pc:docMk/>
            <pc:sldMk cId="1209621992" sldId="263"/>
            <ac:spMk id="7" creationId="{E38653C9-25AD-BF94-CFEC-386AC8958031}"/>
          </ac:spMkLst>
        </pc:spChg>
        <pc:spChg chg="add del">
          <ac:chgData name="Sanskar Dwivedi" userId="f5b85c96-70f3-4e53-8695-5826d5f55a6b" providerId="ADAL" clId="{8D785116-BFEF-4FAD-AB52-C23FDB396E12}" dt="2022-08-20T18:25:46.606" v="204" actId="26606"/>
          <ac:spMkLst>
            <pc:docMk/>
            <pc:sldMk cId="1209621992" sldId="263"/>
            <ac:spMk id="9" creationId="{5E33E915-8CD2-2BAA-2B75-426BF968D896}"/>
          </ac:spMkLst>
        </pc:spChg>
        <pc:spChg chg="add">
          <ac:chgData name="Sanskar Dwivedi" userId="f5b85c96-70f3-4e53-8695-5826d5f55a6b" providerId="ADAL" clId="{8D785116-BFEF-4FAD-AB52-C23FDB396E12}" dt="2022-08-20T18:25:55.220" v="207" actId="26606"/>
          <ac:spMkLst>
            <pc:docMk/>
            <pc:sldMk cId="1209621992" sldId="263"/>
            <ac:spMk id="10" creationId="{95CB840F-8E41-4CA5-B79B-25CC80AD234A}"/>
          </ac:spMkLst>
        </pc:spChg>
        <pc:spChg chg="add del mod">
          <ac:chgData name="Sanskar Dwivedi" userId="f5b85c96-70f3-4e53-8695-5826d5f55a6b" providerId="ADAL" clId="{8D785116-BFEF-4FAD-AB52-C23FDB396E12}" dt="2022-08-20T18:26:02.747" v="209" actId="21"/>
          <ac:spMkLst>
            <pc:docMk/>
            <pc:sldMk cId="1209621992" sldId="263"/>
            <ac:spMk id="11" creationId="{8F57516D-7E34-E12A-580E-231DCF0D00AE}"/>
          </ac:spMkLst>
        </pc:spChg>
        <pc:picChg chg="add mod">
          <ac:chgData name="Sanskar Dwivedi" userId="f5b85c96-70f3-4e53-8695-5826d5f55a6b" providerId="ADAL" clId="{8D785116-BFEF-4FAD-AB52-C23FDB396E12}" dt="2022-08-20T18:25:55.220" v="207" actId="26606"/>
          <ac:picMkLst>
            <pc:docMk/>
            <pc:sldMk cId="1209621992" sldId="263"/>
            <ac:picMk id="5" creationId="{A057F0A0-A1E1-42B9-A02E-4494C1D211C5}"/>
          </ac:picMkLst>
        </pc:picChg>
        <pc:picChg chg="add del">
          <ac:chgData name="Sanskar Dwivedi" userId="f5b85c96-70f3-4e53-8695-5826d5f55a6b" providerId="ADAL" clId="{8D785116-BFEF-4FAD-AB52-C23FDB396E12}" dt="2022-08-20T18:25:55.217" v="206" actId="26606"/>
          <ac:picMkLst>
            <pc:docMk/>
            <pc:sldMk cId="1209621992" sldId="263"/>
            <ac:picMk id="8" creationId="{B536FA4E-0152-4E27-91DA-0FC22D1846BB}"/>
          </ac:picMkLst>
        </pc:picChg>
        <pc:picChg chg="add del">
          <ac:chgData name="Sanskar Dwivedi" userId="f5b85c96-70f3-4e53-8695-5826d5f55a6b" providerId="ADAL" clId="{8D785116-BFEF-4FAD-AB52-C23FDB396E12}" dt="2022-08-20T18:25:46.606" v="204" actId="26606"/>
          <ac:picMkLst>
            <pc:docMk/>
            <pc:sldMk cId="1209621992" sldId="263"/>
            <ac:picMk id="12" creationId="{B536FA4E-0152-4E27-91DA-0FC22D1846BB}"/>
          </ac:picMkLst>
        </pc:picChg>
      </pc:sldChg>
      <pc:sldChg chg="addSp delSp modSp new mod setBg setClrOvrMap">
        <pc:chgData name="Sanskar Dwivedi" userId="f5b85c96-70f3-4e53-8695-5826d5f55a6b" providerId="ADAL" clId="{8D785116-BFEF-4FAD-AB52-C23FDB396E12}" dt="2022-08-30T16:17:16.715" v="3677" actId="255"/>
        <pc:sldMkLst>
          <pc:docMk/>
          <pc:sldMk cId="2531601982" sldId="264"/>
        </pc:sldMkLst>
        <pc:spChg chg="mod">
          <ac:chgData name="Sanskar Dwivedi" userId="f5b85c96-70f3-4e53-8695-5826d5f55a6b" providerId="ADAL" clId="{8D785116-BFEF-4FAD-AB52-C23FDB396E12}" dt="2022-08-30T16:17:09.926" v="3676" actId="26606"/>
          <ac:spMkLst>
            <pc:docMk/>
            <pc:sldMk cId="2531601982" sldId="264"/>
            <ac:spMk id="2" creationId="{7674B579-59BD-4B43-9EDB-B9790230EF70}"/>
          </ac:spMkLst>
        </pc:spChg>
        <pc:spChg chg="mod">
          <ac:chgData name="Sanskar Dwivedi" userId="f5b85c96-70f3-4e53-8695-5826d5f55a6b" providerId="ADAL" clId="{8D785116-BFEF-4FAD-AB52-C23FDB396E12}" dt="2022-08-30T16:17:16.715" v="3677" actId="255"/>
          <ac:spMkLst>
            <pc:docMk/>
            <pc:sldMk cId="2531601982" sldId="264"/>
            <ac:spMk id="3" creationId="{C570E503-E0E0-4241-A6FB-F075946F3114}"/>
          </ac:spMkLst>
        </pc:spChg>
        <pc:spChg chg="add del">
          <ac:chgData name="Sanskar Dwivedi" userId="f5b85c96-70f3-4e53-8695-5826d5f55a6b" providerId="ADAL" clId="{8D785116-BFEF-4FAD-AB52-C23FDB396E12}" dt="2022-08-30T16:17:09.926" v="3676" actId="26606"/>
          <ac:spMkLst>
            <pc:docMk/>
            <pc:sldMk cId="2531601982" sldId="264"/>
            <ac:spMk id="8" creationId="{69652D62-ECFB-408E-ABE6-155A644F433D}"/>
          </ac:spMkLst>
        </pc:spChg>
        <pc:spChg chg="add del">
          <ac:chgData name="Sanskar Dwivedi" userId="f5b85c96-70f3-4e53-8695-5826d5f55a6b" providerId="ADAL" clId="{8D785116-BFEF-4FAD-AB52-C23FDB396E12}" dt="2022-08-30T16:17:09.926" v="3676" actId="26606"/>
          <ac:spMkLst>
            <pc:docMk/>
            <pc:sldMk cId="2531601982" sldId="264"/>
            <ac:spMk id="10" creationId="{C1FEA985-924B-4044-8778-32D1E7164C01}"/>
          </ac:spMkLst>
        </pc:spChg>
        <pc:spChg chg="add">
          <ac:chgData name="Sanskar Dwivedi" userId="f5b85c96-70f3-4e53-8695-5826d5f55a6b" providerId="ADAL" clId="{8D785116-BFEF-4FAD-AB52-C23FDB396E12}" dt="2022-08-30T16:17:09.926" v="3676" actId="26606"/>
          <ac:spMkLst>
            <pc:docMk/>
            <pc:sldMk cId="2531601982" sldId="264"/>
            <ac:spMk id="17" creationId="{7CFAC9FD-BAD6-47B4-9C11-BE23CEAC750B}"/>
          </ac:spMkLst>
        </pc:spChg>
        <pc:spChg chg="add">
          <ac:chgData name="Sanskar Dwivedi" userId="f5b85c96-70f3-4e53-8695-5826d5f55a6b" providerId="ADAL" clId="{8D785116-BFEF-4FAD-AB52-C23FDB396E12}" dt="2022-08-30T16:17:09.926" v="3676" actId="26606"/>
          <ac:spMkLst>
            <pc:docMk/>
            <pc:sldMk cId="2531601982" sldId="264"/>
            <ac:spMk id="19" creationId="{45B67B9C-9B45-4084-9BB5-187071EE9A61}"/>
          </ac:spMkLst>
        </pc:spChg>
        <pc:cxnChg chg="add del">
          <ac:chgData name="Sanskar Dwivedi" userId="f5b85c96-70f3-4e53-8695-5826d5f55a6b" providerId="ADAL" clId="{8D785116-BFEF-4FAD-AB52-C23FDB396E12}" dt="2022-08-30T16:17:09.926" v="3676" actId="26606"/>
          <ac:cxnSpMkLst>
            <pc:docMk/>
            <pc:sldMk cId="2531601982" sldId="264"/>
            <ac:cxnSpMk id="12" creationId="{96C7F9CB-BCC3-4648-8DEF-07B0887D87D6}"/>
          </ac:cxnSpMkLst>
        </pc:cxnChg>
      </pc:sldChg>
      <pc:sldChg chg="addSp delSp modSp new mod setBg setClrOvrMap">
        <pc:chgData name="Sanskar Dwivedi" userId="f5b85c96-70f3-4e53-8695-5826d5f55a6b" providerId="ADAL" clId="{8D785116-BFEF-4FAD-AB52-C23FDB396E12}" dt="2022-08-30T16:14:53.550" v="3668" actId="26606"/>
        <pc:sldMkLst>
          <pc:docMk/>
          <pc:sldMk cId="773386045" sldId="265"/>
        </pc:sldMkLst>
        <pc:spChg chg="mod">
          <ac:chgData name="Sanskar Dwivedi" userId="f5b85c96-70f3-4e53-8695-5826d5f55a6b" providerId="ADAL" clId="{8D785116-BFEF-4FAD-AB52-C23FDB396E12}" dt="2022-08-30T16:14:53.550" v="3668" actId="26606"/>
          <ac:spMkLst>
            <pc:docMk/>
            <pc:sldMk cId="773386045" sldId="265"/>
            <ac:spMk id="2" creationId="{73D8D717-4CC9-400F-979B-3E8DAFF23FCC}"/>
          </ac:spMkLst>
        </pc:spChg>
        <pc:spChg chg="add del mod">
          <ac:chgData name="Sanskar Dwivedi" userId="f5b85c96-70f3-4e53-8695-5826d5f55a6b" providerId="ADAL" clId="{8D785116-BFEF-4FAD-AB52-C23FDB396E12}" dt="2022-08-20T19:33:13.531" v="303" actId="26606"/>
          <ac:spMkLst>
            <pc:docMk/>
            <pc:sldMk cId="773386045" sldId="265"/>
            <ac:spMk id="3" creationId="{7E194ACB-E1D3-4AB2-8652-0FB978AF23C1}"/>
          </ac:spMkLst>
        </pc:spChg>
        <pc:spChg chg="add del">
          <ac:chgData name="Sanskar Dwivedi" userId="f5b85c96-70f3-4e53-8695-5826d5f55a6b" providerId="ADAL" clId="{8D785116-BFEF-4FAD-AB52-C23FDB396E12}" dt="2022-08-20T19:33:06.372" v="300" actId="26606"/>
          <ac:spMkLst>
            <pc:docMk/>
            <pc:sldMk cId="773386045" sldId="265"/>
            <ac:spMk id="8" creationId="{9A6C2C86-63BF-47D5-AA3F-905111A238E2}"/>
          </ac:spMkLst>
        </pc:spChg>
        <pc:spChg chg="add del">
          <ac:chgData name="Sanskar Dwivedi" userId="f5b85c96-70f3-4e53-8695-5826d5f55a6b" providerId="ADAL" clId="{8D785116-BFEF-4FAD-AB52-C23FDB396E12}" dt="2022-08-20T19:32:42.731" v="292" actId="26606"/>
          <ac:spMkLst>
            <pc:docMk/>
            <pc:sldMk cId="773386045" sldId="265"/>
            <ac:spMk id="10" creationId="{95CB840F-8E41-4CA5-B79B-25CC80AD234A}"/>
          </ac:spMkLst>
        </pc:spChg>
        <pc:spChg chg="add del">
          <ac:chgData name="Sanskar Dwivedi" userId="f5b85c96-70f3-4e53-8695-5826d5f55a6b" providerId="ADAL" clId="{8D785116-BFEF-4FAD-AB52-C23FDB396E12}" dt="2022-08-20T19:33:06.372" v="300" actId="26606"/>
          <ac:spMkLst>
            <pc:docMk/>
            <pc:sldMk cId="773386045" sldId="265"/>
            <ac:spMk id="16" creationId="{7E194ACB-E1D3-4AB2-8652-0FB978AF23C1}"/>
          </ac:spMkLst>
        </pc:spChg>
        <pc:spChg chg="add del">
          <ac:chgData name="Sanskar Dwivedi" userId="f5b85c96-70f3-4e53-8695-5826d5f55a6b" providerId="ADAL" clId="{8D785116-BFEF-4FAD-AB52-C23FDB396E12}" dt="2022-08-20T19:33:13.495" v="302" actId="26606"/>
          <ac:spMkLst>
            <pc:docMk/>
            <pc:sldMk cId="773386045" sldId="265"/>
            <ac:spMk id="18" creationId="{7CFAC9FD-BAD6-47B4-9C11-BE23CEAC750B}"/>
          </ac:spMkLst>
        </pc:spChg>
        <pc:spChg chg="add del">
          <ac:chgData name="Sanskar Dwivedi" userId="f5b85c96-70f3-4e53-8695-5826d5f55a6b" providerId="ADAL" clId="{8D785116-BFEF-4FAD-AB52-C23FDB396E12}" dt="2022-08-20T19:33:13.495" v="302" actId="26606"/>
          <ac:spMkLst>
            <pc:docMk/>
            <pc:sldMk cId="773386045" sldId="265"/>
            <ac:spMk id="19" creationId="{45B67B9C-9B45-4084-9BB5-187071EE9A61}"/>
          </ac:spMkLst>
        </pc:spChg>
        <pc:spChg chg="add del">
          <ac:chgData name="Sanskar Dwivedi" userId="f5b85c96-70f3-4e53-8695-5826d5f55a6b" providerId="ADAL" clId="{8D785116-BFEF-4FAD-AB52-C23FDB396E12}" dt="2022-08-20T19:33:13.495" v="302" actId="26606"/>
          <ac:spMkLst>
            <pc:docMk/>
            <pc:sldMk cId="773386045" sldId="265"/>
            <ac:spMk id="20" creationId="{7E194ACB-E1D3-4AB2-8652-0FB978AF23C1}"/>
          </ac:spMkLst>
        </pc:spChg>
        <pc:spChg chg="add del">
          <ac:chgData name="Sanskar Dwivedi" userId="f5b85c96-70f3-4e53-8695-5826d5f55a6b" providerId="ADAL" clId="{8D785116-BFEF-4FAD-AB52-C23FDB396E12}" dt="2022-08-30T16:14:53.550" v="3668" actId="26606"/>
          <ac:spMkLst>
            <pc:docMk/>
            <pc:sldMk cId="773386045" sldId="265"/>
            <ac:spMk id="22" creationId="{69652D62-ECFB-408E-ABE6-155A644F433D}"/>
          </ac:spMkLst>
        </pc:spChg>
        <pc:spChg chg="add del">
          <ac:chgData name="Sanskar Dwivedi" userId="f5b85c96-70f3-4e53-8695-5826d5f55a6b" providerId="ADAL" clId="{8D785116-BFEF-4FAD-AB52-C23FDB396E12}" dt="2022-08-30T16:14:53.550" v="3668" actId="26606"/>
          <ac:spMkLst>
            <pc:docMk/>
            <pc:sldMk cId="773386045" sldId="265"/>
            <ac:spMk id="23" creationId="{C1FEA985-924B-4044-8778-32D1E7164C01}"/>
          </ac:spMkLst>
        </pc:spChg>
        <pc:spChg chg="add mod">
          <ac:chgData name="Sanskar Dwivedi" userId="f5b85c96-70f3-4e53-8695-5826d5f55a6b" providerId="ADAL" clId="{8D785116-BFEF-4FAD-AB52-C23FDB396E12}" dt="2022-08-30T16:14:53.550" v="3668" actId="26606"/>
          <ac:spMkLst>
            <pc:docMk/>
            <pc:sldMk cId="773386045" sldId="265"/>
            <ac:spMk id="24" creationId="{7E194ACB-E1D3-4AB2-8652-0FB978AF23C1}"/>
          </ac:spMkLst>
        </pc:spChg>
        <pc:graphicFrameChg chg="add del">
          <ac:chgData name="Sanskar Dwivedi" userId="f5b85c96-70f3-4e53-8695-5826d5f55a6b" providerId="ADAL" clId="{8D785116-BFEF-4FAD-AB52-C23FDB396E12}" dt="2022-08-20T19:32:57.770" v="296" actId="26606"/>
          <ac:graphicFrameMkLst>
            <pc:docMk/>
            <pc:sldMk cId="773386045" sldId="265"/>
            <ac:graphicFrameMk id="11" creationId="{D8D936EA-4CE5-1260-305D-38464CB8DEA4}"/>
          </ac:graphicFrameMkLst>
        </pc:graphicFrameChg>
        <pc:graphicFrameChg chg="add del">
          <ac:chgData name="Sanskar Dwivedi" userId="f5b85c96-70f3-4e53-8695-5826d5f55a6b" providerId="ADAL" clId="{8D785116-BFEF-4FAD-AB52-C23FDB396E12}" dt="2022-08-20T19:33:03.502" v="298" actId="26606"/>
          <ac:graphicFrameMkLst>
            <pc:docMk/>
            <pc:sldMk cId="773386045" sldId="265"/>
            <ac:graphicFrameMk id="13" creationId="{59997886-4982-FE71-2BDF-6A6574451E0D}"/>
          </ac:graphicFrameMkLst>
        </pc:graphicFrameChg>
        <pc:picChg chg="add del">
          <ac:chgData name="Sanskar Dwivedi" userId="f5b85c96-70f3-4e53-8695-5826d5f55a6b" providerId="ADAL" clId="{8D785116-BFEF-4FAD-AB52-C23FDB396E12}" dt="2022-08-20T19:32:50.258" v="294" actId="26606"/>
          <ac:picMkLst>
            <pc:docMk/>
            <pc:sldMk cId="773386045" sldId="265"/>
            <ac:picMk id="5" creationId="{0F108C0F-8462-AF5F-5A5A-E1A49DAF83B1}"/>
          </ac:picMkLst>
        </pc:picChg>
        <pc:picChg chg="add del">
          <ac:chgData name="Sanskar Dwivedi" userId="f5b85c96-70f3-4e53-8695-5826d5f55a6b" providerId="ADAL" clId="{8D785116-BFEF-4FAD-AB52-C23FDB396E12}" dt="2022-08-20T19:32:42.731" v="292" actId="26606"/>
          <ac:picMkLst>
            <pc:docMk/>
            <pc:sldMk cId="773386045" sldId="265"/>
            <ac:picMk id="7" creationId="{19C18733-868D-5B4C-7939-04B0A8ABAADE}"/>
          </ac:picMkLst>
        </pc:picChg>
        <pc:picChg chg="add del">
          <ac:chgData name="Sanskar Dwivedi" userId="f5b85c96-70f3-4e53-8695-5826d5f55a6b" providerId="ADAL" clId="{8D785116-BFEF-4FAD-AB52-C23FDB396E12}" dt="2022-08-20T19:32:50.258" v="294" actId="26606"/>
          <ac:picMkLst>
            <pc:docMk/>
            <pc:sldMk cId="773386045" sldId="265"/>
            <ac:picMk id="9" creationId="{B536FA4E-0152-4E27-91DA-0FC22D1846BB}"/>
          </ac:picMkLst>
        </pc:picChg>
        <pc:picChg chg="add">
          <ac:chgData name="Sanskar Dwivedi" userId="f5b85c96-70f3-4e53-8695-5826d5f55a6b" providerId="ADAL" clId="{8D785116-BFEF-4FAD-AB52-C23FDB396E12}" dt="2022-08-30T16:14:53.550" v="3668" actId="26606"/>
          <ac:picMkLst>
            <pc:docMk/>
            <pc:sldMk cId="773386045" sldId="265"/>
            <ac:picMk id="28" creationId="{22A8ADAD-721F-DC1F-B0CF-E5288093A10B}"/>
          </ac:picMkLst>
        </pc:picChg>
        <pc:picChg chg="add">
          <ac:chgData name="Sanskar Dwivedi" userId="f5b85c96-70f3-4e53-8695-5826d5f55a6b" providerId="ADAL" clId="{8D785116-BFEF-4FAD-AB52-C23FDB396E12}" dt="2022-08-30T16:14:53.550" v="3668" actId="26606"/>
          <ac:picMkLst>
            <pc:docMk/>
            <pc:sldMk cId="773386045" sldId="265"/>
            <ac:picMk id="31" creationId="{7AEE9CAC-347C-43C2-AE87-6BC5566E6068}"/>
          </ac:picMkLst>
        </pc:picChg>
        <pc:cxnChg chg="add del">
          <ac:chgData name="Sanskar Dwivedi" userId="f5b85c96-70f3-4e53-8695-5826d5f55a6b" providerId="ADAL" clId="{8D785116-BFEF-4FAD-AB52-C23FDB396E12}" dt="2022-08-30T16:14:53.550" v="3668" actId="26606"/>
          <ac:cxnSpMkLst>
            <pc:docMk/>
            <pc:sldMk cId="773386045" sldId="265"/>
            <ac:cxnSpMk id="12" creationId="{96C7F9CB-BCC3-4648-8DEF-07B0887D87D6}"/>
          </ac:cxnSpMkLst>
        </pc:cxnChg>
        <pc:cxnChg chg="add del">
          <ac:chgData name="Sanskar Dwivedi" userId="f5b85c96-70f3-4e53-8695-5826d5f55a6b" providerId="ADAL" clId="{8D785116-BFEF-4FAD-AB52-C23FDB396E12}" dt="2022-08-20T19:33:06.372" v="300" actId="26606"/>
          <ac:cxnSpMkLst>
            <pc:docMk/>
            <pc:sldMk cId="773386045" sldId="265"/>
            <ac:cxnSpMk id="15" creationId="{425A0768-3044-4AA9-A889-D2CAA68C517A}"/>
          </ac:cxnSpMkLst>
        </pc:cxnChg>
      </pc:sldChg>
      <pc:sldChg chg="addSp delSp modSp new mod setBg setClrOvrMap">
        <pc:chgData name="Sanskar Dwivedi" userId="f5b85c96-70f3-4e53-8695-5826d5f55a6b" providerId="ADAL" clId="{8D785116-BFEF-4FAD-AB52-C23FDB396E12}" dt="2022-08-30T16:14:35.401" v="3667" actId="255"/>
        <pc:sldMkLst>
          <pc:docMk/>
          <pc:sldMk cId="2312734655" sldId="266"/>
        </pc:sldMkLst>
        <pc:spChg chg="add del mod">
          <ac:chgData name="Sanskar Dwivedi" userId="f5b85c96-70f3-4e53-8695-5826d5f55a6b" providerId="ADAL" clId="{8D785116-BFEF-4FAD-AB52-C23FDB396E12}" dt="2022-08-30T16:13:57.871" v="3663" actId="26606"/>
          <ac:spMkLst>
            <pc:docMk/>
            <pc:sldMk cId="2312734655" sldId="266"/>
            <ac:spMk id="2" creationId="{014A8CAA-44DB-478A-8264-7BCDAC2882E6}"/>
          </ac:spMkLst>
        </pc:spChg>
        <pc:spChg chg="mod">
          <ac:chgData name="Sanskar Dwivedi" userId="f5b85c96-70f3-4e53-8695-5826d5f55a6b" providerId="ADAL" clId="{8D785116-BFEF-4FAD-AB52-C23FDB396E12}" dt="2022-08-30T16:14:35.401" v="3667" actId="255"/>
          <ac:spMkLst>
            <pc:docMk/>
            <pc:sldMk cId="2312734655" sldId="266"/>
            <ac:spMk id="3" creationId="{4EC1FBF0-2338-402F-866E-7C2382C92B89}"/>
          </ac:spMkLst>
        </pc:spChg>
        <pc:spChg chg="add del">
          <ac:chgData name="Sanskar Dwivedi" userId="f5b85c96-70f3-4e53-8695-5826d5f55a6b" providerId="ADAL" clId="{8D785116-BFEF-4FAD-AB52-C23FDB396E12}" dt="2022-08-30T16:13:38.514" v="3660" actId="26606"/>
          <ac:spMkLst>
            <pc:docMk/>
            <pc:sldMk cId="2312734655" sldId="266"/>
            <ac:spMk id="8" creationId="{69652D62-ECFB-408E-ABE6-155A644F433D}"/>
          </ac:spMkLst>
        </pc:spChg>
        <pc:spChg chg="add del">
          <ac:chgData name="Sanskar Dwivedi" userId="f5b85c96-70f3-4e53-8695-5826d5f55a6b" providerId="ADAL" clId="{8D785116-BFEF-4FAD-AB52-C23FDB396E12}" dt="2022-08-30T16:13:38.514" v="3660" actId="26606"/>
          <ac:spMkLst>
            <pc:docMk/>
            <pc:sldMk cId="2312734655" sldId="266"/>
            <ac:spMk id="10" creationId="{C1FEA985-924B-4044-8778-32D1E7164C01}"/>
          </ac:spMkLst>
        </pc:spChg>
        <pc:spChg chg="add del">
          <ac:chgData name="Sanskar Dwivedi" userId="f5b85c96-70f3-4e53-8695-5826d5f55a6b" providerId="ADAL" clId="{8D785116-BFEF-4FAD-AB52-C23FDB396E12}" dt="2022-08-30T16:13:38.509" v="3659" actId="26606"/>
          <ac:spMkLst>
            <pc:docMk/>
            <pc:sldMk cId="2312734655" sldId="266"/>
            <ac:spMk id="17" creationId="{56B051A4-96A7-4A11-9DAD-063A9C577F83}"/>
          </ac:spMkLst>
        </pc:spChg>
        <pc:spChg chg="add del">
          <ac:chgData name="Sanskar Dwivedi" userId="f5b85c96-70f3-4e53-8695-5826d5f55a6b" providerId="ADAL" clId="{8D785116-BFEF-4FAD-AB52-C23FDB396E12}" dt="2022-08-30T16:13:38.509" v="3659" actId="26606"/>
          <ac:spMkLst>
            <pc:docMk/>
            <pc:sldMk cId="2312734655" sldId="266"/>
            <ac:spMk id="19" creationId="{45B67B9C-9B45-4084-9BB5-187071EE9A61}"/>
          </ac:spMkLst>
        </pc:spChg>
        <pc:spChg chg="add del">
          <ac:chgData name="Sanskar Dwivedi" userId="f5b85c96-70f3-4e53-8695-5826d5f55a6b" providerId="ADAL" clId="{8D785116-BFEF-4FAD-AB52-C23FDB396E12}" dt="2022-08-30T16:13:57.871" v="3663" actId="26606"/>
          <ac:spMkLst>
            <pc:docMk/>
            <pc:sldMk cId="2312734655" sldId="266"/>
            <ac:spMk id="22" creationId="{1C3D9BD5-A493-4B97-963D-60135D533822}"/>
          </ac:spMkLst>
        </pc:spChg>
        <pc:spChg chg="add del">
          <ac:chgData name="Sanskar Dwivedi" userId="f5b85c96-70f3-4e53-8695-5826d5f55a6b" providerId="ADAL" clId="{8D785116-BFEF-4FAD-AB52-C23FDB396E12}" dt="2022-08-30T16:13:57.871" v="3663" actId="26606"/>
          <ac:spMkLst>
            <pc:docMk/>
            <pc:sldMk cId="2312734655" sldId="266"/>
            <ac:spMk id="23" creationId="{1F759AF4-E342-4E60-8A32-C44A328F2F42}"/>
          </ac:spMkLst>
        </pc:spChg>
        <pc:spChg chg="add">
          <ac:chgData name="Sanskar Dwivedi" userId="f5b85c96-70f3-4e53-8695-5826d5f55a6b" providerId="ADAL" clId="{8D785116-BFEF-4FAD-AB52-C23FDB396E12}" dt="2022-08-30T16:13:57.871" v="3663" actId="26606"/>
          <ac:spMkLst>
            <pc:docMk/>
            <pc:sldMk cId="2312734655" sldId="266"/>
            <ac:spMk id="28" creationId="{56B051A4-96A7-4A11-9DAD-063A9C577F83}"/>
          </ac:spMkLst>
        </pc:spChg>
        <pc:spChg chg="add">
          <ac:chgData name="Sanskar Dwivedi" userId="f5b85c96-70f3-4e53-8695-5826d5f55a6b" providerId="ADAL" clId="{8D785116-BFEF-4FAD-AB52-C23FDB396E12}" dt="2022-08-30T16:13:57.871" v="3663" actId="26606"/>
          <ac:spMkLst>
            <pc:docMk/>
            <pc:sldMk cId="2312734655" sldId="266"/>
            <ac:spMk id="30" creationId="{45B67B9C-9B45-4084-9BB5-187071EE9A61}"/>
          </ac:spMkLst>
        </pc:spChg>
        <pc:cxnChg chg="add del">
          <ac:chgData name="Sanskar Dwivedi" userId="f5b85c96-70f3-4e53-8695-5826d5f55a6b" providerId="ADAL" clId="{8D785116-BFEF-4FAD-AB52-C23FDB396E12}" dt="2022-08-30T16:13:38.514" v="3660" actId="26606"/>
          <ac:cxnSpMkLst>
            <pc:docMk/>
            <pc:sldMk cId="2312734655" sldId="266"/>
            <ac:cxnSpMk id="12" creationId="{96C7F9CB-BCC3-4648-8DEF-07B0887D87D6}"/>
          </ac:cxnSpMkLst>
        </pc:cxnChg>
        <pc:cxnChg chg="add del">
          <ac:chgData name="Sanskar Dwivedi" userId="f5b85c96-70f3-4e53-8695-5826d5f55a6b" providerId="ADAL" clId="{8D785116-BFEF-4FAD-AB52-C23FDB396E12}" dt="2022-08-30T16:13:57.871" v="3663" actId="26606"/>
          <ac:cxnSpMkLst>
            <pc:docMk/>
            <pc:sldMk cId="2312734655" sldId="266"/>
            <ac:cxnSpMk id="21" creationId="{A49B2805-6469-407A-A68A-BB85AC8A8596}"/>
          </ac:cxnSpMkLst>
        </pc:cxnChg>
      </pc:sldChg>
      <pc:sldChg chg="addSp delSp modSp new mod setBg setClrOvrMap">
        <pc:chgData name="Sanskar Dwivedi" userId="f5b85c96-70f3-4e53-8695-5826d5f55a6b" providerId="ADAL" clId="{8D785116-BFEF-4FAD-AB52-C23FDB396E12}" dt="2022-08-30T16:13:24.029" v="3657" actId="1076"/>
        <pc:sldMkLst>
          <pc:docMk/>
          <pc:sldMk cId="950185141" sldId="267"/>
        </pc:sldMkLst>
        <pc:spChg chg="mod">
          <ac:chgData name="Sanskar Dwivedi" userId="f5b85c96-70f3-4e53-8695-5826d5f55a6b" providerId="ADAL" clId="{8D785116-BFEF-4FAD-AB52-C23FDB396E12}" dt="2022-08-30T16:13:02.717" v="3654" actId="26606"/>
          <ac:spMkLst>
            <pc:docMk/>
            <pc:sldMk cId="950185141" sldId="267"/>
            <ac:spMk id="2" creationId="{432F1B06-3101-4C1E-8DEC-ACC2EAA0E0B5}"/>
          </ac:spMkLst>
        </pc:spChg>
        <pc:spChg chg="mod">
          <ac:chgData name="Sanskar Dwivedi" userId="f5b85c96-70f3-4e53-8695-5826d5f55a6b" providerId="ADAL" clId="{8D785116-BFEF-4FAD-AB52-C23FDB396E12}" dt="2022-08-30T16:13:24.029" v="3657" actId="1076"/>
          <ac:spMkLst>
            <pc:docMk/>
            <pc:sldMk cId="950185141" sldId="267"/>
            <ac:spMk id="3" creationId="{65171B13-6CC9-4300-AA70-7AC637A95D68}"/>
          </ac:spMkLst>
        </pc:spChg>
        <pc:spChg chg="add del">
          <ac:chgData name="Sanskar Dwivedi" userId="f5b85c96-70f3-4e53-8695-5826d5f55a6b" providerId="ADAL" clId="{8D785116-BFEF-4FAD-AB52-C23FDB396E12}" dt="2022-08-30T16:13:02.717" v="3654" actId="26606"/>
          <ac:spMkLst>
            <pc:docMk/>
            <pc:sldMk cId="950185141" sldId="267"/>
            <ac:spMk id="8" creationId="{69652D62-ECFB-408E-ABE6-155A644F433D}"/>
          </ac:spMkLst>
        </pc:spChg>
        <pc:spChg chg="add del">
          <ac:chgData name="Sanskar Dwivedi" userId="f5b85c96-70f3-4e53-8695-5826d5f55a6b" providerId="ADAL" clId="{8D785116-BFEF-4FAD-AB52-C23FDB396E12}" dt="2022-08-30T16:13:02.717" v="3654" actId="26606"/>
          <ac:spMkLst>
            <pc:docMk/>
            <pc:sldMk cId="950185141" sldId="267"/>
            <ac:spMk id="10" creationId="{C1FEA985-924B-4044-8778-32D1E7164C01}"/>
          </ac:spMkLst>
        </pc:spChg>
        <pc:spChg chg="add">
          <ac:chgData name="Sanskar Dwivedi" userId="f5b85c96-70f3-4e53-8695-5826d5f55a6b" providerId="ADAL" clId="{8D785116-BFEF-4FAD-AB52-C23FDB396E12}" dt="2022-08-30T16:13:02.717" v="3654" actId="26606"/>
          <ac:spMkLst>
            <pc:docMk/>
            <pc:sldMk cId="950185141" sldId="267"/>
            <ac:spMk id="17" creationId="{56B051A4-96A7-4A11-9DAD-063A9C577F83}"/>
          </ac:spMkLst>
        </pc:spChg>
        <pc:spChg chg="add">
          <ac:chgData name="Sanskar Dwivedi" userId="f5b85c96-70f3-4e53-8695-5826d5f55a6b" providerId="ADAL" clId="{8D785116-BFEF-4FAD-AB52-C23FDB396E12}" dt="2022-08-30T16:13:02.717" v="3654" actId="26606"/>
          <ac:spMkLst>
            <pc:docMk/>
            <pc:sldMk cId="950185141" sldId="267"/>
            <ac:spMk id="19" creationId="{45B67B9C-9B45-4084-9BB5-187071EE9A61}"/>
          </ac:spMkLst>
        </pc:spChg>
        <pc:cxnChg chg="add del">
          <ac:chgData name="Sanskar Dwivedi" userId="f5b85c96-70f3-4e53-8695-5826d5f55a6b" providerId="ADAL" clId="{8D785116-BFEF-4FAD-AB52-C23FDB396E12}" dt="2022-08-30T16:13:02.717" v="3654" actId="26606"/>
          <ac:cxnSpMkLst>
            <pc:docMk/>
            <pc:sldMk cId="950185141" sldId="267"/>
            <ac:cxnSpMk id="12" creationId="{96C7F9CB-BCC3-4648-8DEF-07B0887D87D6}"/>
          </ac:cxnSpMkLst>
        </pc:cxnChg>
      </pc:sldChg>
      <pc:sldChg chg="addSp delSp modSp new mod setBg setClrOvrMap">
        <pc:chgData name="Sanskar Dwivedi" userId="f5b85c96-70f3-4e53-8695-5826d5f55a6b" providerId="ADAL" clId="{8D785116-BFEF-4FAD-AB52-C23FDB396E12}" dt="2022-08-30T16:17:47.625" v="3678" actId="26606"/>
        <pc:sldMkLst>
          <pc:docMk/>
          <pc:sldMk cId="3357123509" sldId="268"/>
        </pc:sldMkLst>
        <pc:spChg chg="mod">
          <ac:chgData name="Sanskar Dwivedi" userId="f5b85c96-70f3-4e53-8695-5826d5f55a6b" providerId="ADAL" clId="{8D785116-BFEF-4FAD-AB52-C23FDB396E12}" dt="2022-08-30T16:17:47.625" v="3678" actId="26606"/>
          <ac:spMkLst>
            <pc:docMk/>
            <pc:sldMk cId="3357123509" sldId="268"/>
            <ac:spMk id="2" creationId="{9E9E1A59-EB7B-4100-9139-45E5DEB46E81}"/>
          </ac:spMkLst>
        </pc:spChg>
        <pc:spChg chg="mod">
          <ac:chgData name="Sanskar Dwivedi" userId="f5b85c96-70f3-4e53-8695-5826d5f55a6b" providerId="ADAL" clId="{8D785116-BFEF-4FAD-AB52-C23FDB396E12}" dt="2022-08-30T16:17:47.625" v="3678" actId="26606"/>
          <ac:spMkLst>
            <pc:docMk/>
            <pc:sldMk cId="3357123509" sldId="268"/>
            <ac:spMk id="3" creationId="{FB753C7F-FFB1-41BD-9B5B-E4223C582703}"/>
          </ac:spMkLst>
        </pc:spChg>
        <pc:spChg chg="add del">
          <ac:chgData name="Sanskar Dwivedi" userId="f5b85c96-70f3-4e53-8695-5826d5f55a6b" providerId="ADAL" clId="{8D785116-BFEF-4FAD-AB52-C23FDB396E12}" dt="2022-08-30T16:12:56.207" v="3653" actId="26606"/>
          <ac:spMkLst>
            <pc:docMk/>
            <pc:sldMk cId="3357123509" sldId="268"/>
            <ac:spMk id="8" creationId="{69652D62-ECFB-408E-ABE6-155A644F433D}"/>
          </ac:spMkLst>
        </pc:spChg>
        <pc:spChg chg="add del">
          <ac:chgData name="Sanskar Dwivedi" userId="f5b85c96-70f3-4e53-8695-5826d5f55a6b" providerId="ADAL" clId="{8D785116-BFEF-4FAD-AB52-C23FDB396E12}" dt="2022-08-30T16:12:56.207" v="3653" actId="26606"/>
          <ac:spMkLst>
            <pc:docMk/>
            <pc:sldMk cId="3357123509" sldId="268"/>
            <ac:spMk id="10" creationId="{C1FEA985-924B-4044-8778-32D1E7164C01}"/>
          </ac:spMkLst>
        </pc:spChg>
        <pc:spChg chg="add del">
          <ac:chgData name="Sanskar Dwivedi" userId="f5b85c96-70f3-4e53-8695-5826d5f55a6b" providerId="ADAL" clId="{8D785116-BFEF-4FAD-AB52-C23FDB396E12}" dt="2022-08-30T16:17:47.625" v="3678" actId="26606"/>
          <ac:spMkLst>
            <pc:docMk/>
            <pc:sldMk cId="3357123509" sldId="268"/>
            <ac:spMk id="17" creationId="{56B051A4-96A7-4A11-9DAD-063A9C577F83}"/>
          </ac:spMkLst>
        </pc:spChg>
        <pc:spChg chg="add del">
          <ac:chgData name="Sanskar Dwivedi" userId="f5b85c96-70f3-4e53-8695-5826d5f55a6b" providerId="ADAL" clId="{8D785116-BFEF-4FAD-AB52-C23FDB396E12}" dt="2022-08-30T16:17:47.625" v="3678" actId="26606"/>
          <ac:spMkLst>
            <pc:docMk/>
            <pc:sldMk cId="3357123509" sldId="268"/>
            <ac:spMk id="19" creationId="{45B67B9C-9B45-4084-9BB5-187071EE9A61}"/>
          </ac:spMkLst>
        </pc:spChg>
        <pc:spChg chg="add">
          <ac:chgData name="Sanskar Dwivedi" userId="f5b85c96-70f3-4e53-8695-5826d5f55a6b" providerId="ADAL" clId="{8D785116-BFEF-4FAD-AB52-C23FDB396E12}" dt="2022-08-30T16:17:47.625" v="3678" actId="26606"/>
          <ac:spMkLst>
            <pc:docMk/>
            <pc:sldMk cId="3357123509" sldId="268"/>
            <ac:spMk id="24" creationId="{7CFAC9FD-BAD6-47B4-9C11-BE23CEAC750B}"/>
          </ac:spMkLst>
        </pc:spChg>
        <pc:spChg chg="add">
          <ac:chgData name="Sanskar Dwivedi" userId="f5b85c96-70f3-4e53-8695-5826d5f55a6b" providerId="ADAL" clId="{8D785116-BFEF-4FAD-AB52-C23FDB396E12}" dt="2022-08-30T16:17:47.625" v="3678" actId="26606"/>
          <ac:spMkLst>
            <pc:docMk/>
            <pc:sldMk cId="3357123509" sldId="268"/>
            <ac:spMk id="26" creationId="{45B67B9C-9B45-4084-9BB5-187071EE9A61}"/>
          </ac:spMkLst>
        </pc:spChg>
        <pc:cxnChg chg="add del">
          <ac:chgData name="Sanskar Dwivedi" userId="f5b85c96-70f3-4e53-8695-5826d5f55a6b" providerId="ADAL" clId="{8D785116-BFEF-4FAD-AB52-C23FDB396E12}" dt="2022-08-30T16:12:56.207" v="3653" actId="26606"/>
          <ac:cxnSpMkLst>
            <pc:docMk/>
            <pc:sldMk cId="3357123509" sldId="268"/>
            <ac:cxnSpMk id="12" creationId="{96C7F9CB-BCC3-4648-8DEF-07B0887D87D6}"/>
          </ac:cxnSpMkLst>
        </pc:cxnChg>
      </pc:sldChg>
      <pc:sldChg chg="addSp delSp modSp new mod setBg">
        <pc:chgData name="Sanskar Dwivedi" userId="f5b85c96-70f3-4e53-8695-5826d5f55a6b" providerId="ADAL" clId="{8D785116-BFEF-4FAD-AB52-C23FDB396E12}" dt="2022-08-30T16:12:30.976" v="3652" actId="1076"/>
        <pc:sldMkLst>
          <pc:docMk/>
          <pc:sldMk cId="3751723825" sldId="269"/>
        </pc:sldMkLst>
        <pc:spChg chg="mod">
          <ac:chgData name="Sanskar Dwivedi" userId="f5b85c96-70f3-4e53-8695-5826d5f55a6b" providerId="ADAL" clId="{8D785116-BFEF-4FAD-AB52-C23FDB396E12}" dt="2022-08-30T16:12:30.976" v="3652" actId="1076"/>
          <ac:spMkLst>
            <pc:docMk/>
            <pc:sldMk cId="3751723825" sldId="269"/>
            <ac:spMk id="2" creationId="{61BC34FE-CFB9-4F9A-9CF2-C2CE3173415E}"/>
          </ac:spMkLst>
        </pc:spChg>
        <pc:spChg chg="mod">
          <ac:chgData name="Sanskar Dwivedi" userId="f5b85c96-70f3-4e53-8695-5826d5f55a6b" providerId="ADAL" clId="{8D785116-BFEF-4FAD-AB52-C23FDB396E12}" dt="2022-08-30T16:12:17.042" v="3651" actId="20577"/>
          <ac:spMkLst>
            <pc:docMk/>
            <pc:sldMk cId="3751723825" sldId="269"/>
            <ac:spMk id="3" creationId="{8DCE3881-FA20-4EB1-9BD1-C483163575F5}"/>
          </ac:spMkLst>
        </pc:spChg>
        <pc:spChg chg="add del">
          <ac:chgData name="Sanskar Dwivedi" userId="f5b85c96-70f3-4e53-8695-5826d5f55a6b" providerId="ADAL" clId="{8D785116-BFEF-4FAD-AB52-C23FDB396E12}" dt="2022-08-30T16:10:50.420" v="3637" actId="26606"/>
          <ac:spMkLst>
            <pc:docMk/>
            <pc:sldMk cId="3751723825" sldId="269"/>
            <ac:spMk id="8" creationId="{69652D62-ECFB-408E-ABE6-155A644F433D}"/>
          </ac:spMkLst>
        </pc:spChg>
        <pc:spChg chg="add del">
          <ac:chgData name="Sanskar Dwivedi" userId="f5b85c96-70f3-4e53-8695-5826d5f55a6b" providerId="ADAL" clId="{8D785116-BFEF-4FAD-AB52-C23FDB396E12}" dt="2022-08-30T16:10:50.420" v="3637" actId="26606"/>
          <ac:spMkLst>
            <pc:docMk/>
            <pc:sldMk cId="3751723825" sldId="269"/>
            <ac:spMk id="10" creationId="{C1FEA985-924B-4044-8778-32D1E7164C01}"/>
          </ac:spMkLst>
        </pc:spChg>
        <pc:picChg chg="add mod">
          <ac:chgData name="Sanskar Dwivedi" userId="f5b85c96-70f3-4e53-8695-5826d5f55a6b" providerId="ADAL" clId="{8D785116-BFEF-4FAD-AB52-C23FDB396E12}" dt="2022-08-30T16:11:35.361" v="3645" actId="1076"/>
          <ac:picMkLst>
            <pc:docMk/>
            <pc:sldMk cId="3751723825" sldId="269"/>
            <ac:picMk id="16" creationId="{45A9FE1C-0844-2E3F-71EF-ED363B3B0CE4}"/>
          </ac:picMkLst>
        </pc:picChg>
        <pc:picChg chg="add">
          <ac:chgData name="Sanskar Dwivedi" userId="f5b85c96-70f3-4e53-8695-5826d5f55a6b" providerId="ADAL" clId="{8D785116-BFEF-4FAD-AB52-C23FDB396E12}" dt="2022-08-30T16:10:50.420" v="3637" actId="26606"/>
          <ac:picMkLst>
            <pc:docMk/>
            <pc:sldMk cId="3751723825" sldId="269"/>
            <ac:picMk id="19" creationId="{7AEE9CAC-347C-43C2-AE87-6BC5566E6068}"/>
          </ac:picMkLst>
        </pc:picChg>
        <pc:cxnChg chg="add del">
          <ac:chgData name="Sanskar Dwivedi" userId="f5b85c96-70f3-4e53-8695-5826d5f55a6b" providerId="ADAL" clId="{8D785116-BFEF-4FAD-AB52-C23FDB396E12}" dt="2022-08-30T16:10:50.420" v="3637" actId="26606"/>
          <ac:cxnSpMkLst>
            <pc:docMk/>
            <pc:sldMk cId="3751723825" sldId="269"/>
            <ac:cxnSpMk id="12" creationId="{96C7F9CB-BCC3-4648-8DEF-07B0887D87D6}"/>
          </ac:cxnSpMkLst>
        </pc:cxnChg>
      </pc:sldChg>
      <pc:sldChg chg="addSp delSp modSp new mod setBg setClrOvrMap">
        <pc:chgData name="Sanskar Dwivedi" userId="f5b85c96-70f3-4e53-8695-5826d5f55a6b" providerId="ADAL" clId="{8D785116-BFEF-4FAD-AB52-C23FDB396E12}" dt="2022-08-30T16:09:24.314" v="3632" actId="255"/>
        <pc:sldMkLst>
          <pc:docMk/>
          <pc:sldMk cId="3019532152" sldId="270"/>
        </pc:sldMkLst>
        <pc:spChg chg="mod">
          <ac:chgData name="Sanskar Dwivedi" userId="f5b85c96-70f3-4e53-8695-5826d5f55a6b" providerId="ADAL" clId="{8D785116-BFEF-4FAD-AB52-C23FDB396E12}" dt="2022-08-30T16:08:48.646" v="3630" actId="26606"/>
          <ac:spMkLst>
            <pc:docMk/>
            <pc:sldMk cId="3019532152" sldId="270"/>
            <ac:spMk id="2" creationId="{5DED72A9-3D61-419B-9B17-0E978352626F}"/>
          </ac:spMkLst>
        </pc:spChg>
        <pc:spChg chg="mod">
          <ac:chgData name="Sanskar Dwivedi" userId="f5b85c96-70f3-4e53-8695-5826d5f55a6b" providerId="ADAL" clId="{8D785116-BFEF-4FAD-AB52-C23FDB396E12}" dt="2022-08-30T16:09:24.314" v="3632" actId="255"/>
          <ac:spMkLst>
            <pc:docMk/>
            <pc:sldMk cId="3019532152" sldId="270"/>
            <ac:spMk id="3" creationId="{FF1BDEAC-5E27-4EF9-AC42-6BFE5838F8DA}"/>
          </ac:spMkLst>
        </pc:spChg>
        <pc:spChg chg="add del">
          <ac:chgData name="Sanskar Dwivedi" userId="f5b85c96-70f3-4e53-8695-5826d5f55a6b" providerId="ADAL" clId="{8D785116-BFEF-4FAD-AB52-C23FDB396E12}" dt="2022-08-30T16:08:48.646" v="3630" actId="26606"/>
          <ac:spMkLst>
            <pc:docMk/>
            <pc:sldMk cId="3019532152" sldId="270"/>
            <ac:spMk id="8" creationId="{69652D62-ECFB-408E-ABE6-155A644F433D}"/>
          </ac:spMkLst>
        </pc:spChg>
        <pc:spChg chg="add del">
          <ac:chgData name="Sanskar Dwivedi" userId="f5b85c96-70f3-4e53-8695-5826d5f55a6b" providerId="ADAL" clId="{8D785116-BFEF-4FAD-AB52-C23FDB396E12}" dt="2022-08-30T16:08:48.646" v="3630" actId="26606"/>
          <ac:spMkLst>
            <pc:docMk/>
            <pc:sldMk cId="3019532152" sldId="270"/>
            <ac:spMk id="10" creationId="{C1FEA985-924B-4044-8778-32D1E7164C01}"/>
          </ac:spMkLst>
        </pc:spChg>
        <pc:spChg chg="add del">
          <ac:chgData name="Sanskar Dwivedi" userId="f5b85c96-70f3-4e53-8695-5826d5f55a6b" providerId="ADAL" clId="{8D785116-BFEF-4FAD-AB52-C23FDB396E12}" dt="2022-08-30T16:08:48.641" v="3629" actId="26606"/>
          <ac:spMkLst>
            <pc:docMk/>
            <pc:sldMk cId="3019532152" sldId="270"/>
            <ac:spMk id="17" creationId="{7CFAC9FD-BAD6-47B4-9C11-BE23CEAC750B}"/>
          </ac:spMkLst>
        </pc:spChg>
        <pc:spChg chg="add del">
          <ac:chgData name="Sanskar Dwivedi" userId="f5b85c96-70f3-4e53-8695-5826d5f55a6b" providerId="ADAL" clId="{8D785116-BFEF-4FAD-AB52-C23FDB396E12}" dt="2022-08-30T16:08:48.641" v="3629" actId="26606"/>
          <ac:spMkLst>
            <pc:docMk/>
            <pc:sldMk cId="3019532152" sldId="270"/>
            <ac:spMk id="19" creationId="{45B67B9C-9B45-4084-9BB5-187071EE9A61}"/>
          </ac:spMkLst>
        </pc:spChg>
        <pc:spChg chg="add">
          <ac:chgData name="Sanskar Dwivedi" userId="f5b85c96-70f3-4e53-8695-5826d5f55a6b" providerId="ADAL" clId="{8D785116-BFEF-4FAD-AB52-C23FDB396E12}" dt="2022-08-30T16:08:48.646" v="3630" actId="26606"/>
          <ac:spMkLst>
            <pc:docMk/>
            <pc:sldMk cId="3019532152" sldId="270"/>
            <ac:spMk id="21" creationId="{56B051A4-96A7-4A11-9DAD-063A9C577F83}"/>
          </ac:spMkLst>
        </pc:spChg>
        <pc:spChg chg="add">
          <ac:chgData name="Sanskar Dwivedi" userId="f5b85c96-70f3-4e53-8695-5826d5f55a6b" providerId="ADAL" clId="{8D785116-BFEF-4FAD-AB52-C23FDB396E12}" dt="2022-08-30T16:08:48.646" v="3630" actId="26606"/>
          <ac:spMkLst>
            <pc:docMk/>
            <pc:sldMk cId="3019532152" sldId="270"/>
            <ac:spMk id="22" creationId="{45B67B9C-9B45-4084-9BB5-187071EE9A61}"/>
          </ac:spMkLst>
        </pc:spChg>
        <pc:cxnChg chg="add del">
          <ac:chgData name="Sanskar Dwivedi" userId="f5b85c96-70f3-4e53-8695-5826d5f55a6b" providerId="ADAL" clId="{8D785116-BFEF-4FAD-AB52-C23FDB396E12}" dt="2022-08-30T16:08:48.646" v="3630" actId="26606"/>
          <ac:cxnSpMkLst>
            <pc:docMk/>
            <pc:sldMk cId="3019532152" sldId="270"/>
            <ac:cxnSpMk id="12" creationId="{96C7F9CB-BCC3-4648-8DEF-07B0887D87D6}"/>
          </ac:cxnSpMkLst>
        </pc:cxnChg>
      </pc:sldChg>
      <pc:sldChg chg="addSp delSp modSp new mod setBg">
        <pc:chgData name="Sanskar Dwivedi" userId="f5b85c96-70f3-4e53-8695-5826d5f55a6b" providerId="ADAL" clId="{8D785116-BFEF-4FAD-AB52-C23FDB396E12}" dt="2022-08-30T16:07:18.885" v="3624" actId="27636"/>
        <pc:sldMkLst>
          <pc:docMk/>
          <pc:sldMk cId="1857242305" sldId="271"/>
        </pc:sldMkLst>
        <pc:spChg chg="mod">
          <ac:chgData name="Sanskar Dwivedi" userId="f5b85c96-70f3-4e53-8695-5826d5f55a6b" providerId="ADAL" clId="{8D785116-BFEF-4FAD-AB52-C23FDB396E12}" dt="2022-08-30T16:05:09.496" v="3619" actId="26606"/>
          <ac:spMkLst>
            <pc:docMk/>
            <pc:sldMk cId="1857242305" sldId="271"/>
            <ac:spMk id="2" creationId="{529AE48E-8597-4305-940C-4B8E40AA185E}"/>
          </ac:spMkLst>
        </pc:spChg>
        <pc:spChg chg="mod">
          <ac:chgData name="Sanskar Dwivedi" userId="f5b85c96-70f3-4e53-8695-5826d5f55a6b" providerId="ADAL" clId="{8D785116-BFEF-4FAD-AB52-C23FDB396E12}" dt="2022-08-30T16:07:18.885" v="3624" actId="27636"/>
          <ac:spMkLst>
            <pc:docMk/>
            <pc:sldMk cId="1857242305" sldId="271"/>
            <ac:spMk id="3" creationId="{E82CE7BB-3389-4BDC-B12A-86C003EB33A6}"/>
          </ac:spMkLst>
        </pc:spChg>
        <pc:spChg chg="add del">
          <ac:chgData name="Sanskar Dwivedi" userId="f5b85c96-70f3-4e53-8695-5826d5f55a6b" providerId="ADAL" clId="{8D785116-BFEF-4FAD-AB52-C23FDB396E12}" dt="2022-08-30T16:05:09.496" v="3619" actId="26606"/>
          <ac:spMkLst>
            <pc:docMk/>
            <pc:sldMk cId="1857242305" sldId="271"/>
            <ac:spMk id="8" creationId="{69652D62-ECFB-408E-ABE6-155A644F433D}"/>
          </ac:spMkLst>
        </pc:spChg>
        <pc:spChg chg="add del">
          <ac:chgData name="Sanskar Dwivedi" userId="f5b85c96-70f3-4e53-8695-5826d5f55a6b" providerId="ADAL" clId="{8D785116-BFEF-4FAD-AB52-C23FDB396E12}" dt="2022-08-30T16:05:09.496" v="3619" actId="26606"/>
          <ac:spMkLst>
            <pc:docMk/>
            <pc:sldMk cId="1857242305" sldId="271"/>
            <ac:spMk id="10" creationId="{C1FEA985-924B-4044-8778-32D1E7164C01}"/>
          </ac:spMkLst>
        </pc:spChg>
        <pc:picChg chg="add">
          <ac:chgData name="Sanskar Dwivedi" userId="f5b85c96-70f3-4e53-8695-5826d5f55a6b" providerId="ADAL" clId="{8D785116-BFEF-4FAD-AB52-C23FDB396E12}" dt="2022-08-30T16:05:09.496" v="3619" actId="26606"/>
          <ac:picMkLst>
            <pc:docMk/>
            <pc:sldMk cId="1857242305" sldId="271"/>
            <ac:picMk id="14" creationId="{3D9EB0A6-E48F-5F57-803C-CB839C18D06B}"/>
          </ac:picMkLst>
        </pc:picChg>
        <pc:picChg chg="add">
          <ac:chgData name="Sanskar Dwivedi" userId="f5b85c96-70f3-4e53-8695-5826d5f55a6b" providerId="ADAL" clId="{8D785116-BFEF-4FAD-AB52-C23FDB396E12}" dt="2022-08-30T16:05:09.496" v="3619" actId="26606"/>
          <ac:picMkLst>
            <pc:docMk/>
            <pc:sldMk cId="1857242305" sldId="271"/>
            <ac:picMk id="18" creationId="{559DF61F-9058-49C9-8F75-DC501F983B0E}"/>
          </ac:picMkLst>
        </pc:picChg>
        <pc:cxnChg chg="add del">
          <ac:chgData name="Sanskar Dwivedi" userId="f5b85c96-70f3-4e53-8695-5826d5f55a6b" providerId="ADAL" clId="{8D785116-BFEF-4FAD-AB52-C23FDB396E12}" dt="2022-08-30T16:05:09.496" v="3619" actId="26606"/>
          <ac:cxnSpMkLst>
            <pc:docMk/>
            <pc:sldMk cId="1857242305" sldId="271"/>
            <ac:cxnSpMk id="12" creationId="{96C7F9CB-BCC3-4648-8DEF-07B0887D87D6}"/>
          </ac:cxnSpMkLst>
        </pc:cxnChg>
      </pc:sldChg>
      <pc:sldChg chg="addSp delSp modSp new mod setBg setClrOvrMap">
        <pc:chgData name="Sanskar Dwivedi" userId="f5b85c96-70f3-4e53-8695-5826d5f55a6b" providerId="ADAL" clId="{8D785116-BFEF-4FAD-AB52-C23FDB396E12}" dt="2022-08-30T16:08:22.554" v="3627" actId="26606"/>
        <pc:sldMkLst>
          <pc:docMk/>
          <pc:sldMk cId="3573913137" sldId="272"/>
        </pc:sldMkLst>
        <pc:spChg chg="mod">
          <ac:chgData name="Sanskar Dwivedi" userId="f5b85c96-70f3-4e53-8695-5826d5f55a6b" providerId="ADAL" clId="{8D785116-BFEF-4FAD-AB52-C23FDB396E12}" dt="2022-08-30T16:08:22.554" v="3627" actId="26606"/>
          <ac:spMkLst>
            <pc:docMk/>
            <pc:sldMk cId="3573913137" sldId="272"/>
            <ac:spMk id="2" creationId="{C86C2444-BD41-43FE-81A9-4CEB6B72A9DA}"/>
          </ac:spMkLst>
        </pc:spChg>
        <pc:spChg chg="mod">
          <ac:chgData name="Sanskar Dwivedi" userId="f5b85c96-70f3-4e53-8695-5826d5f55a6b" providerId="ADAL" clId="{8D785116-BFEF-4FAD-AB52-C23FDB396E12}" dt="2022-08-30T16:08:22.554" v="3627" actId="26606"/>
          <ac:spMkLst>
            <pc:docMk/>
            <pc:sldMk cId="3573913137" sldId="272"/>
            <ac:spMk id="3" creationId="{3B1E8FE4-1E05-440F-AE8A-DC23F5F4B953}"/>
          </ac:spMkLst>
        </pc:spChg>
        <pc:spChg chg="add del">
          <ac:chgData name="Sanskar Dwivedi" userId="f5b85c96-70f3-4e53-8695-5826d5f55a6b" providerId="ADAL" clId="{8D785116-BFEF-4FAD-AB52-C23FDB396E12}" dt="2022-08-30T16:08:22.554" v="3627" actId="26606"/>
          <ac:spMkLst>
            <pc:docMk/>
            <pc:sldMk cId="3573913137" sldId="272"/>
            <ac:spMk id="8" creationId="{69652D62-ECFB-408E-ABE6-155A644F433D}"/>
          </ac:spMkLst>
        </pc:spChg>
        <pc:spChg chg="add del">
          <ac:chgData name="Sanskar Dwivedi" userId="f5b85c96-70f3-4e53-8695-5826d5f55a6b" providerId="ADAL" clId="{8D785116-BFEF-4FAD-AB52-C23FDB396E12}" dt="2022-08-30T16:08:22.554" v="3627" actId="26606"/>
          <ac:spMkLst>
            <pc:docMk/>
            <pc:sldMk cId="3573913137" sldId="272"/>
            <ac:spMk id="10" creationId="{C1FEA985-924B-4044-8778-32D1E7164C01}"/>
          </ac:spMkLst>
        </pc:spChg>
        <pc:spChg chg="add">
          <ac:chgData name="Sanskar Dwivedi" userId="f5b85c96-70f3-4e53-8695-5826d5f55a6b" providerId="ADAL" clId="{8D785116-BFEF-4FAD-AB52-C23FDB396E12}" dt="2022-08-30T16:08:22.554" v="3627" actId="26606"/>
          <ac:spMkLst>
            <pc:docMk/>
            <pc:sldMk cId="3573913137" sldId="272"/>
            <ac:spMk id="14" creationId="{56B051A4-96A7-4A11-9DAD-063A9C577F83}"/>
          </ac:spMkLst>
        </pc:spChg>
        <pc:spChg chg="add">
          <ac:chgData name="Sanskar Dwivedi" userId="f5b85c96-70f3-4e53-8695-5826d5f55a6b" providerId="ADAL" clId="{8D785116-BFEF-4FAD-AB52-C23FDB396E12}" dt="2022-08-30T16:08:22.554" v="3627" actId="26606"/>
          <ac:spMkLst>
            <pc:docMk/>
            <pc:sldMk cId="3573913137" sldId="272"/>
            <ac:spMk id="15" creationId="{45B67B9C-9B45-4084-9BB5-187071EE9A61}"/>
          </ac:spMkLst>
        </pc:spChg>
        <pc:spChg chg="add del">
          <ac:chgData name="Sanskar Dwivedi" userId="f5b85c96-70f3-4e53-8695-5826d5f55a6b" providerId="ADAL" clId="{8D785116-BFEF-4FAD-AB52-C23FDB396E12}" dt="2022-08-30T16:08:18.879" v="3626" actId="26606"/>
          <ac:spMkLst>
            <pc:docMk/>
            <pc:sldMk cId="3573913137" sldId="272"/>
            <ac:spMk id="17" creationId="{56B051A4-96A7-4A11-9DAD-063A9C577F83}"/>
          </ac:spMkLst>
        </pc:spChg>
        <pc:spChg chg="add del">
          <ac:chgData name="Sanskar Dwivedi" userId="f5b85c96-70f3-4e53-8695-5826d5f55a6b" providerId="ADAL" clId="{8D785116-BFEF-4FAD-AB52-C23FDB396E12}" dt="2022-08-30T16:08:18.879" v="3626" actId="26606"/>
          <ac:spMkLst>
            <pc:docMk/>
            <pc:sldMk cId="3573913137" sldId="272"/>
            <ac:spMk id="19" creationId="{45B67B9C-9B45-4084-9BB5-187071EE9A61}"/>
          </ac:spMkLst>
        </pc:spChg>
        <pc:cxnChg chg="add del">
          <ac:chgData name="Sanskar Dwivedi" userId="f5b85c96-70f3-4e53-8695-5826d5f55a6b" providerId="ADAL" clId="{8D785116-BFEF-4FAD-AB52-C23FDB396E12}" dt="2022-08-30T16:08:22.554" v="3627" actId="26606"/>
          <ac:cxnSpMkLst>
            <pc:docMk/>
            <pc:sldMk cId="3573913137" sldId="272"/>
            <ac:cxnSpMk id="12" creationId="{96C7F9CB-BCC3-4648-8DEF-07B0887D87D6}"/>
          </ac:cxnSpMkLst>
        </pc:cxnChg>
      </pc:sldChg>
      <pc:sldChg chg="addSp delSp modSp new mod setBg">
        <pc:chgData name="Sanskar Dwivedi" userId="f5b85c96-70f3-4e53-8695-5826d5f55a6b" providerId="ADAL" clId="{8D785116-BFEF-4FAD-AB52-C23FDB396E12}" dt="2022-08-30T16:10:25.717" v="3636" actId="255"/>
        <pc:sldMkLst>
          <pc:docMk/>
          <pc:sldMk cId="1625302639" sldId="273"/>
        </pc:sldMkLst>
        <pc:spChg chg="mod">
          <ac:chgData name="Sanskar Dwivedi" userId="f5b85c96-70f3-4e53-8695-5826d5f55a6b" providerId="ADAL" clId="{8D785116-BFEF-4FAD-AB52-C23FDB396E12}" dt="2022-08-30T16:09:49.634" v="3633" actId="26606"/>
          <ac:spMkLst>
            <pc:docMk/>
            <pc:sldMk cId="1625302639" sldId="273"/>
            <ac:spMk id="2" creationId="{63F1FA35-DBF5-4F0C-88E1-336CEDC184A4}"/>
          </ac:spMkLst>
        </pc:spChg>
        <pc:spChg chg="mod">
          <ac:chgData name="Sanskar Dwivedi" userId="f5b85c96-70f3-4e53-8695-5826d5f55a6b" providerId="ADAL" clId="{8D785116-BFEF-4FAD-AB52-C23FDB396E12}" dt="2022-08-30T16:10:25.717" v="3636" actId="255"/>
          <ac:spMkLst>
            <pc:docMk/>
            <pc:sldMk cId="1625302639" sldId="273"/>
            <ac:spMk id="3" creationId="{2BD440DC-BC19-4E4E-97D6-57B10A42F0FE}"/>
          </ac:spMkLst>
        </pc:spChg>
        <pc:spChg chg="add del">
          <ac:chgData name="Sanskar Dwivedi" userId="f5b85c96-70f3-4e53-8695-5826d5f55a6b" providerId="ADAL" clId="{8D785116-BFEF-4FAD-AB52-C23FDB396E12}" dt="2022-08-30T16:09:49.634" v="3633" actId="26606"/>
          <ac:spMkLst>
            <pc:docMk/>
            <pc:sldMk cId="1625302639" sldId="273"/>
            <ac:spMk id="8" creationId="{69652D62-ECFB-408E-ABE6-155A644F433D}"/>
          </ac:spMkLst>
        </pc:spChg>
        <pc:spChg chg="add del">
          <ac:chgData name="Sanskar Dwivedi" userId="f5b85c96-70f3-4e53-8695-5826d5f55a6b" providerId="ADAL" clId="{8D785116-BFEF-4FAD-AB52-C23FDB396E12}" dt="2022-08-30T16:09:49.634" v="3633" actId="26606"/>
          <ac:spMkLst>
            <pc:docMk/>
            <pc:sldMk cId="1625302639" sldId="273"/>
            <ac:spMk id="10" creationId="{C1FEA985-924B-4044-8778-32D1E7164C01}"/>
          </ac:spMkLst>
        </pc:spChg>
        <pc:picChg chg="add">
          <ac:chgData name="Sanskar Dwivedi" userId="f5b85c96-70f3-4e53-8695-5826d5f55a6b" providerId="ADAL" clId="{8D785116-BFEF-4FAD-AB52-C23FDB396E12}" dt="2022-08-30T16:09:49.634" v="3633" actId="26606"/>
          <ac:picMkLst>
            <pc:docMk/>
            <pc:sldMk cId="1625302639" sldId="273"/>
            <ac:picMk id="16" creationId="{1F5F2DCB-B89C-180B-2A7D-CB6A8565C3CD}"/>
          </ac:picMkLst>
        </pc:picChg>
        <pc:picChg chg="add">
          <ac:chgData name="Sanskar Dwivedi" userId="f5b85c96-70f3-4e53-8695-5826d5f55a6b" providerId="ADAL" clId="{8D785116-BFEF-4FAD-AB52-C23FDB396E12}" dt="2022-08-30T16:09:49.634" v="3633" actId="26606"/>
          <ac:picMkLst>
            <pc:docMk/>
            <pc:sldMk cId="1625302639" sldId="273"/>
            <ac:picMk id="19" creationId="{5405F23C-C82E-4181-95EA-321F3D891A40}"/>
          </ac:picMkLst>
        </pc:picChg>
        <pc:cxnChg chg="add del">
          <ac:chgData name="Sanskar Dwivedi" userId="f5b85c96-70f3-4e53-8695-5826d5f55a6b" providerId="ADAL" clId="{8D785116-BFEF-4FAD-AB52-C23FDB396E12}" dt="2022-08-30T16:09:49.634" v="3633" actId="26606"/>
          <ac:cxnSpMkLst>
            <pc:docMk/>
            <pc:sldMk cId="1625302639" sldId="273"/>
            <ac:cxnSpMk id="12" creationId="{96C7F9CB-BCC3-4648-8DEF-07B0887D87D6}"/>
          </ac:cxnSpMkLst>
        </pc:cxnChg>
      </pc:sldChg>
      <pc:sldChg chg="new del">
        <pc:chgData name="Sanskar Dwivedi" userId="f5b85c96-70f3-4e53-8695-5826d5f55a6b" providerId="ADAL" clId="{8D785116-BFEF-4FAD-AB52-C23FDB396E12}" dt="2022-08-20T20:20:36.863" v="632" actId="2696"/>
        <pc:sldMkLst>
          <pc:docMk/>
          <pc:sldMk cId="989041938" sldId="274"/>
        </pc:sldMkLst>
      </pc:sldChg>
      <pc:sldChg chg="new del">
        <pc:chgData name="Sanskar Dwivedi" userId="f5b85c96-70f3-4e53-8695-5826d5f55a6b" providerId="ADAL" clId="{8D785116-BFEF-4FAD-AB52-C23FDB396E12}" dt="2022-08-20T20:18:58.662" v="626" actId="2696"/>
        <pc:sldMkLst>
          <pc:docMk/>
          <pc:sldMk cId="3009572555" sldId="274"/>
        </pc:sldMkLst>
      </pc:sldChg>
      <pc:sldChg chg="addSp delSp modSp add del mod setBg addAnim delAnim modAnim delDesignElem">
        <pc:chgData name="Sanskar Dwivedi" userId="f5b85c96-70f3-4e53-8695-5826d5f55a6b" providerId="ADAL" clId="{8D785116-BFEF-4FAD-AB52-C23FDB396E12}" dt="2022-08-26T13:02:06.444" v="2577" actId="2696"/>
        <pc:sldMkLst>
          <pc:docMk/>
          <pc:sldMk cId="4206199836" sldId="275"/>
        </pc:sldMkLst>
        <pc:spChg chg="mod ord">
          <ac:chgData name="Sanskar Dwivedi" userId="f5b85c96-70f3-4e53-8695-5826d5f55a6b" providerId="ADAL" clId="{8D785116-BFEF-4FAD-AB52-C23FDB396E12}" dt="2022-08-22T16:06:25.039" v="2341" actId="26606"/>
          <ac:spMkLst>
            <pc:docMk/>
            <pc:sldMk cId="4206199836" sldId="275"/>
            <ac:spMk id="2" creationId="{441AC047-B289-4BE6-B545-963AAD0D6FAF}"/>
          </ac:spMkLst>
        </pc:spChg>
        <pc:spChg chg="add del mod">
          <ac:chgData name="Sanskar Dwivedi" userId="f5b85c96-70f3-4e53-8695-5826d5f55a6b" providerId="ADAL" clId="{8D785116-BFEF-4FAD-AB52-C23FDB396E12}" dt="2022-08-22T16:06:25.043" v="2342" actId="26606"/>
          <ac:spMkLst>
            <pc:docMk/>
            <pc:sldMk cId="4206199836" sldId="275"/>
            <ac:spMk id="3" creationId="{95220DA5-CB10-42D6-8B76-F37B3E8CA4D4}"/>
          </ac:spMkLst>
        </pc:spChg>
        <pc:spChg chg="add del">
          <ac:chgData name="Sanskar Dwivedi" userId="f5b85c96-70f3-4e53-8695-5826d5f55a6b" providerId="ADAL" clId="{8D785116-BFEF-4FAD-AB52-C23FDB396E12}" dt="2022-08-20T20:20:50.042" v="634" actId="26606"/>
          <ac:spMkLst>
            <pc:docMk/>
            <pc:sldMk cId="4206199836" sldId="275"/>
            <ac:spMk id="5" creationId="{4AF66284-D84D-4DA6-B4CD-DE99CE708A81}"/>
          </ac:spMkLst>
        </pc:spChg>
        <pc:spChg chg="add del mod">
          <ac:chgData name="Sanskar Dwivedi" userId="f5b85c96-70f3-4e53-8695-5826d5f55a6b" providerId="ADAL" clId="{8D785116-BFEF-4FAD-AB52-C23FDB396E12}" dt="2022-08-22T15:18:42.818" v="1744" actId="478"/>
          <ac:spMkLst>
            <pc:docMk/>
            <pc:sldMk cId="4206199836" sldId="275"/>
            <ac:spMk id="5" creationId="{F83A725F-D611-4FBA-8A3D-E85F5C0618A4}"/>
          </ac:spMkLst>
        </pc:spChg>
        <pc:spChg chg="add del">
          <ac:chgData name="Sanskar Dwivedi" userId="f5b85c96-70f3-4e53-8695-5826d5f55a6b" providerId="ADAL" clId="{8D785116-BFEF-4FAD-AB52-C23FDB396E12}" dt="2022-08-20T20:20:50.042" v="634" actId="26606"/>
          <ac:spMkLst>
            <pc:docMk/>
            <pc:sldMk cId="4206199836" sldId="275"/>
            <ac:spMk id="6" creationId="{D7342DFD-5FF3-4D14-B946-EE46F4D4F6A9}"/>
          </ac:spMkLst>
        </pc:spChg>
        <pc:spChg chg="del">
          <ac:chgData name="Sanskar Dwivedi" userId="f5b85c96-70f3-4e53-8695-5826d5f55a6b" providerId="ADAL" clId="{8D785116-BFEF-4FAD-AB52-C23FDB396E12}" dt="2022-08-20T20:20:06.476" v="631"/>
          <ac:spMkLst>
            <pc:docMk/>
            <pc:sldMk cId="4206199836" sldId="275"/>
            <ac:spMk id="8" creationId="{2124007E-BA57-41B2-8C6B-5E99927F2247}"/>
          </ac:spMkLst>
        </pc:spChg>
        <pc:spChg chg="add del">
          <ac:chgData name="Sanskar Dwivedi" userId="f5b85c96-70f3-4e53-8695-5826d5f55a6b" providerId="ADAL" clId="{8D785116-BFEF-4FAD-AB52-C23FDB396E12}" dt="2022-08-22T15:18:21.357" v="1716" actId="26606"/>
          <ac:spMkLst>
            <pc:docMk/>
            <pc:sldMk cId="4206199836" sldId="275"/>
            <ac:spMk id="9" creationId="{2124007E-BA57-41B2-8C6B-5E99927F2247}"/>
          </ac:spMkLst>
        </pc:spChg>
        <pc:spChg chg="del">
          <ac:chgData name="Sanskar Dwivedi" userId="f5b85c96-70f3-4e53-8695-5826d5f55a6b" providerId="ADAL" clId="{8D785116-BFEF-4FAD-AB52-C23FDB396E12}" dt="2022-08-20T20:20:06.476" v="631"/>
          <ac:spMkLst>
            <pc:docMk/>
            <pc:sldMk cId="4206199836" sldId="275"/>
            <ac:spMk id="10" creationId="{255D0BF7-94F4-4437-A2B2-87BAFF86D541}"/>
          </ac:spMkLst>
        </pc:spChg>
        <pc:spChg chg="add del">
          <ac:chgData name="Sanskar Dwivedi" userId="f5b85c96-70f3-4e53-8695-5826d5f55a6b" providerId="ADAL" clId="{8D785116-BFEF-4FAD-AB52-C23FDB396E12}" dt="2022-08-22T15:18:21.357" v="1716" actId="26606"/>
          <ac:spMkLst>
            <pc:docMk/>
            <pc:sldMk cId="4206199836" sldId="275"/>
            <ac:spMk id="11" creationId="{255D0BF7-94F4-4437-A2B2-87BAFF86D541}"/>
          </ac:spMkLst>
        </pc:spChg>
        <pc:spChg chg="del">
          <ac:chgData name="Sanskar Dwivedi" userId="f5b85c96-70f3-4e53-8695-5826d5f55a6b" providerId="ADAL" clId="{8D785116-BFEF-4FAD-AB52-C23FDB396E12}" dt="2022-08-20T20:20:06.476" v="631"/>
          <ac:spMkLst>
            <pc:docMk/>
            <pc:sldMk cId="4206199836" sldId="275"/>
            <ac:spMk id="12" creationId="{DE118816-C01D-462E-B0B0-777C21EF604F}"/>
          </ac:spMkLst>
        </pc:spChg>
        <pc:spChg chg="add del">
          <ac:chgData name="Sanskar Dwivedi" userId="f5b85c96-70f3-4e53-8695-5826d5f55a6b" providerId="ADAL" clId="{8D785116-BFEF-4FAD-AB52-C23FDB396E12}" dt="2022-08-22T15:18:21.357" v="1716" actId="26606"/>
          <ac:spMkLst>
            <pc:docMk/>
            <pc:sldMk cId="4206199836" sldId="275"/>
            <ac:spMk id="13" creationId="{DE118816-C01D-462E-B0B0-777C21EF604F}"/>
          </ac:spMkLst>
        </pc:spChg>
        <pc:spChg chg="add del">
          <ac:chgData name="Sanskar Dwivedi" userId="f5b85c96-70f3-4e53-8695-5826d5f55a6b" providerId="ADAL" clId="{8D785116-BFEF-4FAD-AB52-C23FDB396E12}" dt="2022-08-22T15:18:00.822" v="1707" actId="26606"/>
          <ac:spMkLst>
            <pc:docMk/>
            <pc:sldMk cId="4206199836" sldId="275"/>
            <ac:spMk id="18" creationId="{2124007E-BA57-41B2-8C6B-5E99927F2247}"/>
          </ac:spMkLst>
        </pc:spChg>
        <pc:spChg chg="add del">
          <ac:chgData name="Sanskar Dwivedi" userId="f5b85c96-70f3-4e53-8695-5826d5f55a6b" providerId="ADAL" clId="{8D785116-BFEF-4FAD-AB52-C23FDB396E12}" dt="2022-08-22T15:18:00.822" v="1707" actId="26606"/>
          <ac:spMkLst>
            <pc:docMk/>
            <pc:sldMk cId="4206199836" sldId="275"/>
            <ac:spMk id="20" creationId="{B86DB862-6DDF-422F-A454-90D0C371F85E}"/>
          </ac:spMkLst>
        </pc:spChg>
        <pc:spChg chg="add del">
          <ac:chgData name="Sanskar Dwivedi" userId="f5b85c96-70f3-4e53-8695-5826d5f55a6b" providerId="ADAL" clId="{8D785116-BFEF-4FAD-AB52-C23FDB396E12}" dt="2022-08-22T15:18:03.727" v="1709" actId="26606"/>
          <ac:spMkLst>
            <pc:docMk/>
            <pc:sldMk cId="4206199836" sldId="275"/>
            <ac:spMk id="22" creationId="{4AF66284-D84D-4DA6-B4CD-DE99CE708A81}"/>
          </ac:spMkLst>
        </pc:spChg>
        <pc:spChg chg="add del">
          <ac:chgData name="Sanskar Dwivedi" userId="f5b85c96-70f3-4e53-8695-5826d5f55a6b" providerId="ADAL" clId="{8D785116-BFEF-4FAD-AB52-C23FDB396E12}" dt="2022-08-22T15:18:03.727" v="1709" actId="26606"/>
          <ac:spMkLst>
            <pc:docMk/>
            <pc:sldMk cId="4206199836" sldId="275"/>
            <ac:spMk id="23" creationId="{D7342DFD-5FF3-4D14-B946-EE46F4D4F6A9}"/>
          </ac:spMkLst>
        </pc:spChg>
        <pc:spChg chg="add del">
          <ac:chgData name="Sanskar Dwivedi" userId="f5b85c96-70f3-4e53-8695-5826d5f55a6b" providerId="ADAL" clId="{8D785116-BFEF-4FAD-AB52-C23FDB396E12}" dt="2022-08-22T15:18:12.417" v="1711" actId="26606"/>
          <ac:spMkLst>
            <pc:docMk/>
            <pc:sldMk cId="4206199836" sldId="275"/>
            <ac:spMk id="25" creationId="{2124007E-BA57-41B2-8C6B-5E99927F2247}"/>
          </ac:spMkLst>
        </pc:spChg>
        <pc:spChg chg="add del">
          <ac:chgData name="Sanskar Dwivedi" userId="f5b85c96-70f3-4e53-8695-5826d5f55a6b" providerId="ADAL" clId="{8D785116-BFEF-4FAD-AB52-C23FDB396E12}" dt="2022-08-22T15:18:12.417" v="1711" actId="26606"/>
          <ac:spMkLst>
            <pc:docMk/>
            <pc:sldMk cId="4206199836" sldId="275"/>
            <ac:spMk id="26" creationId="{B86DB862-6DDF-422F-A454-90D0C371F85E}"/>
          </ac:spMkLst>
        </pc:spChg>
        <pc:spChg chg="add del">
          <ac:chgData name="Sanskar Dwivedi" userId="f5b85c96-70f3-4e53-8695-5826d5f55a6b" providerId="ADAL" clId="{8D785116-BFEF-4FAD-AB52-C23FDB396E12}" dt="2022-08-22T15:18:13.596" v="1713" actId="26606"/>
          <ac:spMkLst>
            <pc:docMk/>
            <pc:sldMk cId="4206199836" sldId="275"/>
            <ac:spMk id="28" creationId="{2124007E-BA57-41B2-8C6B-5E99927F2247}"/>
          </ac:spMkLst>
        </pc:spChg>
        <pc:spChg chg="add del">
          <ac:chgData name="Sanskar Dwivedi" userId="f5b85c96-70f3-4e53-8695-5826d5f55a6b" providerId="ADAL" clId="{8D785116-BFEF-4FAD-AB52-C23FDB396E12}" dt="2022-08-22T15:18:13.596" v="1713" actId="26606"/>
          <ac:spMkLst>
            <pc:docMk/>
            <pc:sldMk cId="4206199836" sldId="275"/>
            <ac:spMk id="29" creationId="{DE118816-C01D-462E-B0B0-777C21EF604F}"/>
          </ac:spMkLst>
        </pc:spChg>
        <pc:spChg chg="add del">
          <ac:chgData name="Sanskar Dwivedi" userId="f5b85c96-70f3-4e53-8695-5826d5f55a6b" providerId="ADAL" clId="{8D785116-BFEF-4FAD-AB52-C23FDB396E12}" dt="2022-08-22T15:18:13.596" v="1713" actId="26606"/>
          <ac:spMkLst>
            <pc:docMk/>
            <pc:sldMk cId="4206199836" sldId="275"/>
            <ac:spMk id="30" creationId="{255D0BF7-94F4-4437-A2B2-87BAFF86D541}"/>
          </ac:spMkLst>
        </pc:spChg>
        <pc:spChg chg="add del">
          <ac:chgData name="Sanskar Dwivedi" userId="f5b85c96-70f3-4e53-8695-5826d5f55a6b" providerId="ADAL" clId="{8D785116-BFEF-4FAD-AB52-C23FDB396E12}" dt="2022-08-22T15:18:21.354" v="1715" actId="26606"/>
          <ac:spMkLst>
            <pc:docMk/>
            <pc:sldMk cId="4206199836" sldId="275"/>
            <ac:spMk id="32" creationId="{4AF66284-D84D-4DA6-B4CD-DE99CE708A81}"/>
          </ac:spMkLst>
        </pc:spChg>
        <pc:spChg chg="add del">
          <ac:chgData name="Sanskar Dwivedi" userId="f5b85c96-70f3-4e53-8695-5826d5f55a6b" providerId="ADAL" clId="{8D785116-BFEF-4FAD-AB52-C23FDB396E12}" dt="2022-08-22T15:18:21.354" v="1715" actId="26606"/>
          <ac:spMkLst>
            <pc:docMk/>
            <pc:sldMk cId="4206199836" sldId="275"/>
            <ac:spMk id="33" creationId="{D7342DFD-5FF3-4D14-B946-EE46F4D4F6A9}"/>
          </ac:spMkLst>
        </pc:spChg>
        <pc:spChg chg="add del">
          <ac:chgData name="Sanskar Dwivedi" userId="f5b85c96-70f3-4e53-8695-5826d5f55a6b" providerId="ADAL" clId="{8D785116-BFEF-4FAD-AB52-C23FDB396E12}" dt="2022-08-22T16:06:25.043" v="2342" actId="26606"/>
          <ac:spMkLst>
            <pc:docMk/>
            <pc:sldMk cId="4206199836" sldId="275"/>
            <ac:spMk id="35" creationId="{2124007E-BA57-41B2-8C6B-5E99927F2247}"/>
          </ac:spMkLst>
        </pc:spChg>
        <pc:spChg chg="add del">
          <ac:chgData name="Sanskar Dwivedi" userId="f5b85c96-70f3-4e53-8695-5826d5f55a6b" providerId="ADAL" clId="{8D785116-BFEF-4FAD-AB52-C23FDB396E12}" dt="2022-08-22T16:06:25.043" v="2342" actId="26606"/>
          <ac:spMkLst>
            <pc:docMk/>
            <pc:sldMk cId="4206199836" sldId="275"/>
            <ac:spMk id="36" creationId="{255D0BF7-94F4-4437-A2B2-87BAFF86D541}"/>
          </ac:spMkLst>
        </pc:spChg>
        <pc:spChg chg="add del">
          <ac:chgData name="Sanskar Dwivedi" userId="f5b85c96-70f3-4e53-8695-5826d5f55a6b" providerId="ADAL" clId="{8D785116-BFEF-4FAD-AB52-C23FDB396E12}" dt="2022-08-22T16:06:25.043" v="2342" actId="26606"/>
          <ac:spMkLst>
            <pc:docMk/>
            <pc:sldMk cId="4206199836" sldId="275"/>
            <ac:spMk id="37" creationId="{DE118816-C01D-462E-B0B0-777C21EF604F}"/>
          </ac:spMkLst>
        </pc:spChg>
        <pc:spChg chg="add del">
          <ac:chgData name="Sanskar Dwivedi" userId="f5b85c96-70f3-4e53-8695-5826d5f55a6b" providerId="ADAL" clId="{8D785116-BFEF-4FAD-AB52-C23FDB396E12}" dt="2022-08-22T16:06:19.671" v="2337" actId="26606"/>
          <ac:spMkLst>
            <pc:docMk/>
            <pc:sldMk cId="4206199836" sldId="275"/>
            <ac:spMk id="42" creationId="{1976BAAA-75A1-48AA-B7DE-B6B8070992D3}"/>
          </ac:spMkLst>
        </pc:spChg>
        <pc:spChg chg="add del">
          <ac:chgData name="Sanskar Dwivedi" userId="f5b85c96-70f3-4e53-8695-5826d5f55a6b" providerId="ADAL" clId="{8D785116-BFEF-4FAD-AB52-C23FDB396E12}" dt="2022-08-22T16:06:19.671" v="2337" actId="26606"/>
          <ac:spMkLst>
            <pc:docMk/>
            <pc:sldMk cId="4206199836" sldId="275"/>
            <ac:spMk id="44" creationId="{65A5F259-CDF7-4A15-A66C-A9939D23E346}"/>
          </ac:spMkLst>
        </pc:spChg>
        <pc:spChg chg="add del">
          <ac:chgData name="Sanskar Dwivedi" userId="f5b85c96-70f3-4e53-8695-5826d5f55a6b" providerId="ADAL" clId="{8D785116-BFEF-4FAD-AB52-C23FDB396E12}" dt="2022-08-22T16:06:21.944" v="2339" actId="26606"/>
          <ac:spMkLst>
            <pc:docMk/>
            <pc:sldMk cId="4206199836" sldId="275"/>
            <ac:spMk id="46" creationId="{2124007E-BA57-41B2-8C6B-5E99927F2247}"/>
          </ac:spMkLst>
        </pc:spChg>
        <pc:spChg chg="add del">
          <ac:chgData name="Sanskar Dwivedi" userId="f5b85c96-70f3-4e53-8695-5826d5f55a6b" providerId="ADAL" clId="{8D785116-BFEF-4FAD-AB52-C23FDB396E12}" dt="2022-08-22T16:06:21.944" v="2339" actId="26606"/>
          <ac:spMkLst>
            <pc:docMk/>
            <pc:sldMk cId="4206199836" sldId="275"/>
            <ac:spMk id="47" creationId="{255D0BF7-94F4-4437-A2B2-87BAFF86D541}"/>
          </ac:spMkLst>
        </pc:spChg>
        <pc:spChg chg="add del">
          <ac:chgData name="Sanskar Dwivedi" userId="f5b85c96-70f3-4e53-8695-5826d5f55a6b" providerId="ADAL" clId="{8D785116-BFEF-4FAD-AB52-C23FDB396E12}" dt="2022-08-22T16:06:25.039" v="2341" actId="26606"/>
          <ac:spMkLst>
            <pc:docMk/>
            <pc:sldMk cId="4206199836" sldId="275"/>
            <ac:spMk id="49" creationId="{2124007E-BA57-41B2-8C6B-5E99927F2247}"/>
          </ac:spMkLst>
        </pc:spChg>
        <pc:spChg chg="add del">
          <ac:chgData name="Sanskar Dwivedi" userId="f5b85c96-70f3-4e53-8695-5826d5f55a6b" providerId="ADAL" clId="{8D785116-BFEF-4FAD-AB52-C23FDB396E12}" dt="2022-08-22T16:06:25.039" v="2341" actId="26606"/>
          <ac:spMkLst>
            <pc:docMk/>
            <pc:sldMk cId="4206199836" sldId="275"/>
            <ac:spMk id="50" creationId="{DE118816-C01D-462E-B0B0-777C21EF604F}"/>
          </ac:spMkLst>
        </pc:spChg>
        <pc:spChg chg="add del">
          <ac:chgData name="Sanskar Dwivedi" userId="f5b85c96-70f3-4e53-8695-5826d5f55a6b" providerId="ADAL" clId="{8D785116-BFEF-4FAD-AB52-C23FDB396E12}" dt="2022-08-22T16:06:25.039" v="2341" actId="26606"/>
          <ac:spMkLst>
            <pc:docMk/>
            <pc:sldMk cId="4206199836" sldId="275"/>
            <ac:spMk id="51" creationId="{255D0BF7-94F4-4437-A2B2-87BAFF86D541}"/>
          </ac:spMkLst>
        </pc:spChg>
        <pc:spChg chg="add">
          <ac:chgData name="Sanskar Dwivedi" userId="f5b85c96-70f3-4e53-8695-5826d5f55a6b" providerId="ADAL" clId="{8D785116-BFEF-4FAD-AB52-C23FDB396E12}" dt="2022-08-22T16:06:25.043" v="2342" actId="26606"/>
          <ac:spMkLst>
            <pc:docMk/>
            <pc:sldMk cId="4206199836" sldId="275"/>
            <ac:spMk id="53" creationId="{2124007E-BA57-41B2-8C6B-5E99927F2247}"/>
          </ac:spMkLst>
        </pc:spChg>
        <pc:spChg chg="add">
          <ac:chgData name="Sanskar Dwivedi" userId="f5b85c96-70f3-4e53-8695-5826d5f55a6b" providerId="ADAL" clId="{8D785116-BFEF-4FAD-AB52-C23FDB396E12}" dt="2022-08-22T16:06:25.043" v="2342" actId="26606"/>
          <ac:spMkLst>
            <pc:docMk/>
            <pc:sldMk cId="4206199836" sldId="275"/>
            <ac:spMk id="54" creationId="{255D0BF7-94F4-4437-A2B2-87BAFF86D541}"/>
          </ac:spMkLst>
        </pc:spChg>
        <pc:spChg chg="add">
          <ac:chgData name="Sanskar Dwivedi" userId="f5b85c96-70f3-4e53-8695-5826d5f55a6b" providerId="ADAL" clId="{8D785116-BFEF-4FAD-AB52-C23FDB396E12}" dt="2022-08-22T16:06:25.043" v="2342" actId="26606"/>
          <ac:spMkLst>
            <pc:docMk/>
            <pc:sldMk cId="4206199836" sldId="275"/>
            <ac:spMk id="55" creationId="{DE118816-C01D-462E-B0B0-777C21EF604F}"/>
          </ac:spMkLst>
        </pc:spChg>
      </pc:sldChg>
      <pc:sldChg chg="addSp delSp modSp new mod setBg setClrOvrMap">
        <pc:chgData name="Sanskar Dwivedi" userId="f5b85c96-70f3-4e53-8695-5826d5f55a6b" providerId="ADAL" clId="{8D785116-BFEF-4FAD-AB52-C23FDB396E12}" dt="2022-08-30T11:07:14.489" v="3389" actId="1076"/>
        <pc:sldMkLst>
          <pc:docMk/>
          <pc:sldMk cId="2365773981" sldId="276"/>
        </pc:sldMkLst>
        <pc:spChg chg="mod">
          <ac:chgData name="Sanskar Dwivedi" userId="f5b85c96-70f3-4e53-8695-5826d5f55a6b" providerId="ADAL" clId="{8D785116-BFEF-4FAD-AB52-C23FDB396E12}" dt="2022-08-22T10:13:52.266" v="767" actId="26606"/>
          <ac:spMkLst>
            <pc:docMk/>
            <pc:sldMk cId="2365773981" sldId="276"/>
            <ac:spMk id="2" creationId="{C2464C96-1C57-41D6-91F8-084F8F95FAE1}"/>
          </ac:spMkLst>
        </pc:spChg>
        <pc:spChg chg="del mod">
          <ac:chgData name="Sanskar Dwivedi" userId="f5b85c96-70f3-4e53-8695-5826d5f55a6b" providerId="ADAL" clId="{8D785116-BFEF-4FAD-AB52-C23FDB396E12}" dt="2022-08-22T10:12:54.256" v="755" actId="22"/>
          <ac:spMkLst>
            <pc:docMk/>
            <pc:sldMk cId="2365773981" sldId="276"/>
            <ac:spMk id="3" creationId="{429DE7C5-699A-4D25-BD44-23605F873A14}"/>
          </ac:spMkLst>
        </pc:spChg>
        <pc:spChg chg="add del">
          <ac:chgData name="Sanskar Dwivedi" userId="f5b85c96-70f3-4e53-8695-5826d5f55a6b" providerId="ADAL" clId="{8D785116-BFEF-4FAD-AB52-C23FDB396E12}" dt="2022-08-22T10:13:14.186" v="759" actId="26606"/>
          <ac:spMkLst>
            <pc:docMk/>
            <pc:sldMk cId="2365773981" sldId="276"/>
            <ac:spMk id="9" creationId="{7119F352-2E1E-9FD5-7717-2FDCC7CCF712}"/>
          </ac:spMkLst>
        </pc:spChg>
        <pc:spChg chg="add del">
          <ac:chgData name="Sanskar Dwivedi" userId="f5b85c96-70f3-4e53-8695-5826d5f55a6b" providerId="ADAL" clId="{8D785116-BFEF-4FAD-AB52-C23FDB396E12}" dt="2022-08-22T10:13:14.186" v="759" actId="26606"/>
          <ac:spMkLst>
            <pc:docMk/>
            <pc:sldMk cId="2365773981" sldId="276"/>
            <ac:spMk id="12" creationId="{95CB840F-8E41-4CA5-B79B-25CC80AD234A}"/>
          </ac:spMkLst>
        </pc:spChg>
        <pc:spChg chg="add del">
          <ac:chgData name="Sanskar Dwivedi" userId="f5b85c96-70f3-4e53-8695-5826d5f55a6b" providerId="ADAL" clId="{8D785116-BFEF-4FAD-AB52-C23FDB396E12}" dt="2022-08-22T10:13:14.186" v="759" actId="26606"/>
          <ac:spMkLst>
            <pc:docMk/>
            <pc:sldMk cId="2365773981" sldId="276"/>
            <ac:spMk id="14" creationId="{BEF75C5D-2BA1-43DF-A7EA-02C7DEC122DF}"/>
          </ac:spMkLst>
        </pc:spChg>
        <pc:spChg chg="add del">
          <ac:chgData name="Sanskar Dwivedi" userId="f5b85c96-70f3-4e53-8695-5826d5f55a6b" providerId="ADAL" clId="{8D785116-BFEF-4FAD-AB52-C23FDB396E12}" dt="2022-08-22T10:13:15.487" v="761" actId="26606"/>
          <ac:spMkLst>
            <pc:docMk/>
            <pc:sldMk cId="2365773981" sldId="276"/>
            <ac:spMk id="16" creationId="{3A29A024-06C0-C16B-FF7E-A3FDCC8FFAB7}"/>
          </ac:spMkLst>
        </pc:spChg>
        <pc:spChg chg="add del">
          <ac:chgData name="Sanskar Dwivedi" userId="f5b85c96-70f3-4e53-8695-5826d5f55a6b" providerId="ADAL" clId="{8D785116-BFEF-4FAD-AB52-C23FDB396E12}" dt="2022-08-22T10:13:19.181" v="763" actId="26606"/>
          <ac:spMkLst>
            <pc:docMk/>
            <pc:sldMk cId="2365773981" sldId="276"/>
            <ac:spMk id="18" creationId="{95CB840F-8E41-4CA5-B79B-25CC80AD234A}"/>
          </ac:spMkLst>
        </pc:spChg>
        <pc:spChg chg="add del">
          <ac:chgData name="Sanskar Dwivedi" userId="f5b85c96-70f3-4e53-8695-5826d5f55a6b" providerId="ADAL" clId="{8D785116-BFEF-4FAD-AB52-C23FDB396E12}" dt="2022-08-22T10:13:19.181" v="763" actId="26606"/>
          <ac:spMkLst>
            <pc:docMk/>
            <pc:sldMk cId="2365773981" sldId="276"/>
            <ac:spMk id="19" creationId="{EA4752F7-7386-9200-2745-2950D4BCA27A}"/>
          </ac:spMkLst>
        </pc:spChg>
        <pc:spChg chg="add del">
          <ac:chgData name="Sanskar Dwivedi" userId="f5b85c96-70f3-4e53-8695-5826d5f55a6b" providerId="ADAL" clId="{8D785116-BFEF-4FAD-AB52-C23FDB396E12}" dt="2022-08-22T10:13:46.158" v="765" actId="26606"/>
          <ac:spMkLst>
            <pc:docMk/>
            <pc:sldMk cId="2365773981" sldId="276"/>
            <ac:spMk id="21" creationId="{D98C7495-A417-E67F-7273-D3F421F93092}"/>
          </ac:spMkLst>
        </pc:spChg>
        <pc:spChg chg="add del">
          <ac:chgData name="Sanskar Dwivedi" userId="f5b85c96-70f3-4e53-8695-5826d5f55a6b" providerId="ADAL" clId="{8D785116-BFEF-4FAD-AB52-C23FDB396E12}" dt="2022-08-22T10:13:46.158" v="765" actId="26606"/>
          <ac:spMkLst>
            <pc:docMk/>
            <pc:sldMk cId="2365773981" sldId="276"/>
            <ac:spMk id="22" creationId="{0A22D114-11B7-46ED-94A9-18DC1C977BF4}"/>
          </ac:spMkLst>
        </pc:spChg>
        <pc:spChg chg="add del">
          <ac:chgData name="Sanskar Dwivedi" userId="f5b85c96-70f3-4e53-8695-5826d5f55a6b" providerId="ADAL" clId="{8D785116-BFEF-4FAD-AB52-C23FDB396E12}" dt="2022-08-22T10:13:52.266" v="767" actId="26606"/>
          <ac:spMkLst>
            <pc:docMk/>
            <pc:sldMk cId="2365773981" sldId="276"/>
            <ac:spMk id="25" creationId="{7A6F5046-4E52-31B6-C31F-08E646A7130F}"/>
          </ac:spMkLst>
        </pc:spChg>
        <pc:picChg chg="add mod ord">
          <ac:chgData name="Sanskar Dwivedi" userId="f5b85c96-70f3-4e53-8695-5826d5f55a6b" providerId="ADAL" clId="{8D785116-BFEF-4FAD-AB52-C23FDB396E12}" dt="2022-08-30T11:07:14.489" v="3389" actId="1076"/>
          <ac:picMkLst>
            <pc:docMk/>
            <pc:sldMk cId="2365773981" sldId="276"/>
            <ac:picMk id="5" creationId="{48101F5B-DBC0-4223-B645-E8453FFB89E0}"/>
          </ac:picMkLst>
        </pc:picChg>
        <pc:picChg chg="add del">
          <ac:chgData name="Sanskar Dwivedi" userId="f5b85c96-70f3-4e53-8695-5826d5f55a6b" providerId="ADAL" clId="{8D785116-BFEF-4FAD-AB52-C23FDB396E12}" dt="2022-08-22T10:13:52.266" v="767" actId="26606"/>
          <ac:picMkLst>
            <pc:docMk/>
            <pc:sldMk cId="2365773981" sldId="276"/>
            <ac:picMk id="24" creationId="{C115FFBB-C8EA-4BA2-A5DD-FE37795051B2}"/>
          </ac:picMkLst>
        </pc:picChg>
      </pc:sldChg>
      <pc:sldChg chg="addSp delSp modSp new mod setBg">
        <pc:chgData name="Sanskar Dwivedi" userId="f5b85c96-70f3-4e53-8695-5826d5f55a6b" providerId="ADAL" clId="{8D785116-BFEF-4FAD-AB52-C23FDB396E12}" dt="2022-08-30T16:28:48.848" v="3715" actId="20577"/>
        <pc:sldMkLst>
          <pc:docMk/>
          <pc:sldMk cId="3920645850" sldId="277"/>
        </pc:sldMkLst>
        <pc:spChg chg="mod">
          <ac:chgData name="Sanskar Dwivedi" userId="f5b85c96-70f3-4e53-8695-5826d5f55a6b" providerId="ADAL" clId="{8D785116-BFEF-4FAD-AB52-C23FDB396E12}" dt="2022-08-30T16:28:48.848" v="3715" actId="20577"/>
          <ac:spMkLst>
            <pc:docMk/>
            <pc:sldMk cId="3920645850" sldId="277"/>
            <ac:spMk id="2" creationId="{D5E17E18-7A0C-4EAE-B0F3-5421C6A64081}"/>
          </ac:spMkLst>
        </pc:spChg>
        <pc:spChg chg="mod">
          <ac:chgData name="Sanskar Dwivedi" userId="f5b85c96-70f3-4e53-8695-5826d5f55a6b" providerId="ADAL" clId="{8D785116-BFEF-4FAD-AB52-C23FDB396E12}" dt="2022-08-26T18:36:02.430" v="3099" actId="207"/>
          <ac:spMkLst>
            <pc:docMk/>
            <pc:sldMk cId="3920645850" sldId="277"/>
            <ac:spMk id="3" creationId="{CAEC4A24-44B3-4651-8BCE-12F6BA72D357}"/>
          </ac:spMkLst>
        </pc:spChg>
        <pc:spChg chg="add del">
          <ac:chgData name="Sanskar Dwivedi" userId="f5b85c96-70f3-4e53-8695-5826d5f55a6b" providerId="ADAL" clId="{8D785116-BFEF-4FAD-AB52-C23FDB396E12}" dt="2022-08-22T10:16:00.471" v="793" actId="26606"/>
          <ac:spMkLst>
            <pc:docMk/>
            <pc:sldMk cId="3920645850" sldId="277"/>
            <ac:spMk id="8" creationId="{9A6C2C86-63BF-47D5-AA3F-905111A238E2}"/>
          </ac:spMkLst>
        </pc:spChg>
        <pc:spChg chg="add">
          <ac:chgData name="Sanskar Dwivedi" userId="f5b85c96-70f3-4e53-8695-5826d5f55a6b" providerId="ADAL" clId="{8D785116-BFEF-4FAD-AB52-C23FDB396E12}" dt="2022-08-22T10:16:30.784" v="798" actId="26606"/>
          <ac:spMkLst>
            <pc:docMk/>
            <pc:sldMk cId="3920645850" sldId="277"/>
            <ac:spMk id="9" creationId="{69652D62-ECFB-408E-ABE6-155A644F433D}"/>
          </ac:spMkLst>
        </pc:spChg>
        <pc:spChg chg="add">
          <ac:chgData name="Sanskar Dwivedi" userId="f5b85c96-70f3-4e53-8695-5826d5f55a6b" providerId="ADAL" clId="{8D785116-BFEF-4FAD-AB52-C23FDB396E12}" dt="2022-08-22T10:16:30.784" v="798" actId="26606"/>
          <ac:spMkLst>
            <pc:docMk/>
            <pc:sldMk cId="3920645850" sldId="277"/>
            <ac:spMk id="11" creationId="{C1FEA985-924B-4044-8778-32D1E7164C01}"/>
          </ac:spMkLst>
        </pc:spChg>
        <pc:spChg chg="add del">
          <ac:chgData name="Sanskar Dwivedi" userId="f5b85c96-70f3-4e53-8695-5826d5f55a6b" providerId="ADAL" clId="{8D785116-BFEF-4FAD-AB52-C23FDB396E12}" dt="2022-08-22T10:16:03.106" v="795" actId="26606"/>
          <ac:spMkLst>
            <pc:docMk/>
            <pc:sldMk cId="3920645850" sldId="277"/>
            <ac:spMk id="12" creationId="{769960A3-4EE1-43D2-ABFC-C7A03ED21489}"/>
          </ac:spMkLst>
        </pc:spChg>
        <pc:picChg chg="add del">
          <ac:chgData name="Sanskar Dwivedi" userId="f5b85c96-70f3-4e53-8695-5826d5f55a6b" providerId="ADAL" clId="{8D785116-BFEF-4FAD-AB52-C23FDB396E12}" dt="2022-08-22T10:16:30.748" v="797" actId="26606"/>
          <ac:picMkLst>
            <pc:docMk/>
            <pc:sldMk cId="3920645850" sldId="277"/>
            <ac:picMk id="7" creationId="{370F7644-F001-D89F-57DE-9BB24128413E}"/>
          </ac:picMkLst>
        </pc:picChg>
        <pc:picChg chg="add del">
          <ac:chgData name="Sanskar Dwivedi" userId="f5b85c96-70f3-4e53-8695-5826d5f55a6b" providerId="ADAL" clId="{8D785116-BFEF-4FAD-AB52-C23FDB396E12}" dt="2022-08-22T10:16:03.106" v="795" actId="26606"/>
          <ac:picMkLst>
            <pc:docMk/>
            <pc:sldMk cId="3920645850" sldId="277"/>
            <ac:picMk id="13" creationId="{16ABCF9F-46A6-4370-8EC8-B1EDB4510B54}"/>
          </ac:picMkLst>
        </pc:picChg>
        <pc:cxnChg chg="add del">
          <ac:chgData name="Sanskar Dwivedi" userId="f5b85c96-70f3-4e53-8695-5826d5f55a6b" providerId="ADAL" clId="{8D785116-BFEF-4FAD-AB52-C23FDB396E12}" dt="2022-08-22T10:16:00.471" v="793" actId="26606"/>
          <ac:cxnSpMkLst>
            <pc:docMk/>
            <pc:sldMk cId="3920645850" sldId="277"/>
            <ac:cxnSpMk id="10" creationId="{425A0768-3044-4AA9-A889-D2CAA68C517A}"/>
          </ac:cxnSpMkLst>
        </pc:cxnChg>
        <pc:cxnChg chg="add">
          <ac:chgData name="Sanskar Dwivedi" userId="f5b85c96-70f3-4e53-8695-5826d5f55a6b" providerId="ADAL" clId="{8D785116-BFEF-4FAD-AB52-C23FDB396E12}" dt="2022-08-22T10:16:30.784" v="798" actId="26606"/>
          <ac:cxnSpMkLst>
            <pc:docMk/>
            <pc:sldMk cId="3920645850" sldId="277"/>
            <ac:cxnSpMk id="14" creationId="{96C7F9CB-BCC3-4648-8DEF-07B0887D87D6}"/>
          </ac:cxnSpMkLst>
        </pc:cxnChg>
      </pc:sldChg>
      <pc:sldChg chg="addSp delSp modSp new mod setBg">
        <pc:chgData name="Sanskar Dwivedi" userId="f5b85c96-70f3-4e53-8695-5826d5f55a6b" providerId="ADAL" clId="{8D785116-BFEF-4FAD-AB52-C23FDB396E12}" dt="2022-08-26T18:22:00.040" v="2766" actId="1076"/>
        <pc:sldMkLst>
          <pc:docMk/>
          <pc:sldMk cId="93667220" sldId="278"/>
        </pc:sldMkLst>
        <pc:spChg chg="mod">
          <ac:chgData name="Sanskar Dwivedi" userId="f5b85c96-70f3-4e53-8695-5826d5f55a6b" providerId="ADAL" clId="{8D785116-BFEF-4FAD-AB52-C23FDB396E12}" dt="2022-08-26T18:22:00.040" v="2766" actId="1076"/>
          <ac:spMkLst>
            <pc:docMk/>
            <pc:sldMk cId="93667220" sldId="278"/>
            <ac:spMk id="2" creationId="{0927099E-AB46-4200-A237-5BBC97546C8F}"/>
          </ac:spMkLst>
        </pc:spChg>
        <pc:spChg chg="mod ord">
          <ac:chgData name="Sanskar Dwivedi" userId="f5b85c96-70f3-4e53-8695-5826d5f55a6b" providerId="ADAL" clId="{8D785116-BFEF-4FAD-AB52-C23FDB396E12}" dt="2022-08-26T15:07:04.061" v="2667" actId="26606"/>
          <ac:spMkLst>
            <pc:docMk/>
            <pc:sldMk cId="93667220" sldId="278"/>
            <ac:spMk id="3" creationId="{B86C308C-1D2A-413B-8BC0-D49593F71A67}"/>
          </ac:spMkLst>
        </pc:spChg>
        <pc:spChg chg="add del">
          <ac:chgData name="Sanskar Dwivedi" userId="f5b85c96-70f3-4e53-8695-5826d5f55a6b" providerId="ADAL" clId="{8D785116-BFEF-4FAD-AB52-C23FDB396E12}" dt="2022-08-26T15:07:04.061" v="2667" actId="26606"/>
          <ac:spMkLst>
            <pc:docMk/>
            <pc:sldMk cId="93667220" sldId="278"/>
            <ac:spMk id="8" creationId="{69652D62-ECFB-408E-ABE6-155A644F433D}"/>
          </ac:spMkLst>
        </pc:spChg>
        <pc:spChg chg="add del">
          <ac:chgData name="Sanskar Dwivedi" userId="f5b85c96-70f3-4e53-8695-5826d5f55a6b" providerId="ADAL" clId="{8D785116-BFEF-4FAD-AB52-C23FDB396E12}" dt="2022-08-26T15:07:04.061" v="2667" actId="26606"/>
          <ac:spMkLst>
            <pc:docMk/>
            <pc:sldMk cId="93667220" sldId="278"/>
            <ac:spMk id="10" creationId="{C1FEA985-924B-4044-8778-32D1E7164C01}"/>
          </ac:spMkLst>
        </pc:spChg>
        <pc:picChg chg="add del mod ord">
          <ac:chgData name="Sanskar Dwivedi" userId="f5b85c96-70f3-4e53-8695-5826d5f55a6b" providerId="ADAL" clId="{8D785116-BFEF-4FAD-AB52-C23FDB396E12}" dt="2022-08-26T18:21:53.026" v="2765" actId="21"/>
          <ac:picMkLst>
            <pc:docMk/>
            <pc:sldMk cId="93667220" sldId="278"/>
            <ac:picMk id="5" creationId="{494B8528-89BE-486F-AD81-801BE2FB276B}"/>
          </ac:picMkLst>
        </pc:picChg>
        <pc:picChg chg="add del">
          <ac:chgData name="Sanskar Dwivedi" userId="f5b85c96-70f3-4e53-8695-5826d5f55a6b" providerId="ADAL" clId="{8D785116-BFEF-4FAD-AB52-C23FDB396E12}" dt="2022-08-26T15:07:04.061" v="2667" actId="26606"/>
          <ac:picMkLst>
            <pc:docMk/>
            <pc:sldMk cId="93667220" sldId="278"/>
            <ac:picMk id="17" creationId="{5405F23C-C82E-4181-95EA-321F3D891A40}"/>
          </ac:picMkLst>
        </pc:picChg>
        <pc:cxnChg chg="add del">
          <ac:chgData name="Sanskar Dwivedi" userId="f5b85c96-70f3-4e53-8695-5826d5f55a6b" providerId="ADAL" clId="{8D785116-BFEF-4FAD-AB52-C23FDB396E12}" dt="2022-08-26T15:07:04.061" v="2667" actId="26606"/>
          <ac:cxnSpMkLst>
            <pc:docMk/>
            <pc:sldMk cId="93667220" sldId="278"/>
            <ac:cxnSpMk id="12" creationId="{96C7F9CB-BCC3-4648-8DEF-07B0887D87D6}"/>
          </ac:cxnSpMkLst>
        </pc:cxnChg>
      </pc:sldChg>
      <pc:sldChg chg="addSp modSp new mod setBg">
        <pc:chgData name="Sanskar Dwivedi" userId="f5b85c96-70f3-4e53-8695-5826d5f55a6b" providerId="ADAL" clId="{8D785116-BFEF-4FAD-AB52-C23FDB396E12}" dt="2022-08-30T15:39:22.333" v="3569" actId="13926"/>
        <pc:sldMkLst>
          <pc:docMk/>
          <pc:sldMk cId="3511823643" sldId="279"/>
        </pc:sldMkLst>
        <pc:spChg chg="mod">
          <ac:chgData name="Sanskar Dwivedi" userId="f5b85c96-70f3-4e53-8695-5826d5f55a6b" providerId="ADAL" clId="{8D785116-BFEF-4FAD-AB52-C23FDB396E12}" dt="2022-08-22T10:19:47.590" v="860" actId="26606"/>
          <ac:spMkLst>
            <pc:docMk/>
            <pc:sldMk cId="3511823643" sldId="279"/>
            <ac:spMk id="2" creationId="{D5963B17-9188-45D4-B56C-A68793552A9E}"/>
          </ac:spMkLst>
        </pc:spChg>
        <pc:spChg chg="mod">
          <ac:chgData name="Sanskar Dwivedi" userId="f5b85c96-70f3-4e53-8695-5826d5f55a6b" providerId="ADAL" clId="{8D785116-BFEF-4FAD-AB52-C23FDB396E12}" dt="2022-08-30T15:39:22.333" v="3569" actId="13926"/>
          <ac:spMkLst>
            <pc:docMk/>
            <pc:sldMk cId="3511823643" sldId="279"/>
            <ac:spMk id="3" creationId="{1A4931A0-88FA-4903-9017-71CF67FDE8B9}"/>
          </ac:spMkLst>
        </pc:spChg>
        <pc:spChg chg="add">
          <ac:chgData name="Sanskar Dwivedi" userId="f5b85c96-70f3-4e53-8695-5826d5f55a6b" providerId="ADAL" clId="{8D785116-BFEF-4FAD-AB52-C23FDB396E12}" dt="2022-08-22T10:19:47.590" v="860" actId="26606"/>
          <ac:spMkLst>
            <pc:docMk/>
            <pc:sldMk cId="3511823643" sldId="279"/>
            <ac:spMk id="8" creationId="{69652D62-ECFB-408E-ABE6-155A644F433D}"/>
          </ac:spMkLst>
        </pc:spChg>
        <pc:spChg chg="add">
          <ac:chgData name="Sanskar Dwivedi" userId="f5b85c96-70f3-4e53-8695-5826d5f55a6b" providerId="ADAL" clId="{8D785116-BFEF-4FAD-AB52-C23FDB396E12}" dt="2022-08-22T10:19:47.590" v="860" actId="26606"/>
          <ac:spMkLst>
            <pc:docMk/>
            <pc:sldMk cId="3511823643" sldId="279"/>
            <ac:spMk id="10" creationId="{C1FEA985-924B-4044-8778-32D1E7164C01}"/>
          </ac:spMkLst>
        </pc:spChg>
        <pc:cxnChg chg="add">
          <ac:chgData name="Sanskar Dwivedi" userId="f5b85c96-70f3-4e53-8695-5826d5f55a6b" providerId="ADAL" clId="{8D785116-BFEF-4FAD-AB52-C23FDB396E12}" dt="2022-08-22T10:19:47.590" v="860" actId="26606"/>
          <ac:cxnSpMkLst>
            <pc:docMk/>
            <pc:sldMk cId="3511823643" sldId="279"/>
            <ac:cxnSpMk id="12" creationId="{96C7F9CB-BCC3-4648-8DEF-07B0887D87D6}"/>
          </ac:cxnSpMkLst>
        </pc:cxnChg>
      </pc:sldChg>
      <pc:sldChg chg="modSp new del mod">
        <pc:chgData name="Sanskar Dwivedi" userId="f5b85c96-70f3-4e53-8695-5826d5f55a6b" providerId="ADAL" clId="{8D785116-BFEF-4FAD-AB52-C23FDB396E12}" dt="2022-08-22T16:21:05.966" v="2540" actId="2696"/>
        <pc:sldMkLst>
          <pc:docMk/>
          <pc:sldMk cId="3237996572" sldId="280"/>
        </pc:sldMkLst>
        <pc:spChg chg="mod">
          <ac:chgData name="Sanskar Dwivedi" userId="f5b85c96-70f3-4e53-8695-5826d5f55a6b" providerId="ADAL" clId="{8D785116-BFEF-4FAD-AB52-C23FDB396E12}" dt="2022-08-22T10:40:37.595" v="1489" actId="20577"/>
          <ac:spMkLst>
            <pc:docMk/>
            <pc:sldMk cId="3237996572" sldId="280"/>
            <ac:spMk id="2" creationId="{8085F707-6768-48D0-A5A6-747ACBE39CCB}"/>
          </ac:spMkLst>
        </pc:spChg>
        <pc:spChg chg="mod">
          <ac:chgData name="Sanskar Dwivedi" userId="f5b85c96-70f3-4e53-8695-5826d5f55a6b" providerId="ADAL" clId="{8D785116-BFEF-4FAD-AB52-C23FDB396E12}" dt="2022-08-22T10:40:54.407" v="1519" actId="20577"/>
          <ac:spMkLst>
            <pc:docMk/>
            <pc:sldMk cId="3237996572" sldId="280"/>
            <ac:spMk id="3" creationId="{0F24490E-E78A-41E5-9844-1CF8ADFBC88A}"/>
          </ac:spMkLst>
        </pc:spChg>
      </pc:sldChg>
      <pc:sldChg chg="modSp new del mod">
        <pc:chgData name="Sanskar Dwivedi" userId="f5b85c96-70f3-4e53-8695-5826d5f55a6b" providerId="ADAL" clId="{8D785116-BFEF-4FAD-AB52-C23FDB396E12}" dt="2022-08-22T15:13:38.969" v="1545" actId="2696"/>
        <pc:sldMkLst>
          <pc:docMk/>
          <pc:sldMk cId="482047890" sldId="281"/>
        </pc:sldMkLst>
        <pc:spChg chg="mod">
          <ac:chgData name="Sanskar Dwivedi" userId="f5b85c96-70f3-4e53-8695-5826d5f55a6b" providerId="ADAL" clId="{8D785116-BFEF-4FAD-AB52-C23FDB396E12}" dt="2022-08-22T15:12:59.639" v="1543" actId="20577"/>
          <ac:spMkLst>
            <pc:docMk/>
            <pc:sldMk cId="482047890" sldId="281"/>
            <ac:spMk id="2" creationId="{493551B3-610E-4632-A8B8-FD484452DA12}"/>
          </ac:spMkLst>
        </pc:spChg>
        <pc:spChg chg="mod">
          <ac:chgData name="Sanskar Dwivedi" userId="f5b85c96-70f3-4e53-8695-5826d5f55a6b" providerId="ADAL" clId="{8D785116-BFEF-4FAD-AB52-C23FDB396E12}" dt="2022-08-22T15:13:33.986" v="1544" actId="5793"/>
          <ac:spMkLst>
            <pc:docMk/>
            <pc:sldMk cId="482047890" sldId="281"/>
            <ac:spMk id="3" creationId="{BE6D1BCC-EF6C-460F-B3DE-CD242A5EABDD}"/>
          </ac:spMkLst>
        </pc:spChg>
      </pc:sldChg>
      <pc:sldChg chg="addSp delSp modSp del mod setBg modAnim setClrOvrMap delDesignElem">
        <pc:chgData name="Sanskar Dwivedi" userId="f5b85c96-70f3-4e53-8695-5826d5f55a6b" providerId="ADAL" clId="{8D785116-BFEF-4FAD-AB52-C23FDB396E12}" dt="2022-08-26T13:05:33.370" v="2647" actId="2696"/>
        <pc:sldMkLst>
          <pc:docMk/>
          <pc:sldMk cId="1450924864" sldId="281"/>
        </pc:sldMkLst>
        <pc:spChg chg="mod">
          <ac:chgData name="Sanskar Dwivedi" userId="f5b85c96-70f3-4e53-8695-5826d5f55a6b" providerId="ADAL" clId="{8D785116-BFEF-4FAD-AB52-C23FDB396E12}" dt="2022-08-22T15:17:37.014" v="1705" actId="26606"/>
          <ac:spMkLst>
            <pc:docMk/>
            <pc:sldMk cId="1450924864" sldId="281"/>
            <ac:spMk id="2" creationId="{441AC047-B289-4BE6-B545-963AAD0D6FAF}"/>
          </ac:spMkLst>
        </pc:spChg>
        <pc:spChg chg="mod">
          <ac:chgData name="Sanskar Dwivedi" userId="f5b85c96-70f3-4e53-8695-5826d5f55a6b" providerId="ADAL" clId="{8D785116-BFEF-4FAD-AB52-C23FDB396E12}" dt="2022-08-22T15:17:37.014" v="1705" actId="26606"/>
          <ac:spMkLst>
            <pc:docMk/>
            <pc:sldMk cId="1450924864" sldId="281"/>
            <ac:spMk id="3" creationId="{95220DA5-CB10-42D6-8B76-F37B3E8CA4D4}"/>
          </ac:spMkLst>
        </pc:spChg>
        <pc:spChg chg="add">
          <ac:chgData name="Sanskar Dwivedi" userId="f5b85c96-70f3-4e53-8695-5826d5f55a6b" providerId="ADAL" clId="{8D785116-BFEF-4FAD-AB52-C23FDB396E12}" dt="2022-08-22T15:17:37.014" v="1705" actId="26606"/>
          <ac:spMkLst>
            <pc:docMk/>
            <pc:sldMk cId="1450924864" sldId="281"/>
            <ac:spMk id="15" creationId="{F24F226C-082A-4693-897A-4BA9C64E3EA0}"/>
          </ac:spMkLst>
        </pc:spChg>
        <pc:spChg chg="add">
          <ac:chgData name="Sanskar Dwivedi" userId="f5b85c96-70f3-4e53-8695-5826d5f55a6b" providerId="ADAL" clId="{8D785116-BFEF-4FAD-AB52-C23FDB396E12}" dt="2022-08-22T15:17:37.014" v="1705" actId="26606"/>
          <ac:spMkLst>
            <pc:docMk/>
            <pc:sldMk cId="1450924864" sldId="281"/>
            <ac:spMk id="17" creationId="{835C1724-035A-4285-8A33-FFBF7CCE06A9}"/>
          </ac:spMkLst>
        </pc:spChg>
        <pc:picChg chg="add mod">
          <ac:chgData name="Sanskar Dwivedi" userId="f5b85c96-70f3-4e53-8695-5826d5f55a6b" providerId="ADAL" clId="{8D785116-BFEF-4FAD-AB52-C23FDB396E12}" dt="2022-08-22T15:17:37.014" v="1705" actId="26606"/>
          <ac:picMkLst>
            <pc:docMk/>
            <pc:sldMk cId="1450924864" sldId="281"/>
            <ac:picMk id="7" creationId="{391FBB50-5A09-0EB4-CFBF-97F9F387DE04}"/>
          </ac:picMkLst>
        </pc:picChg>
        <pc:picChg chg="add del">
          <ac:chgData name="Sanskar Dwivedi" userId="f5b85c96-70f3-4e53-8695-5826d5f55a6b" providerId="ADAL" clId="{8D785116-BFEF-4FAD-AB52-C23FDB396E12}" dt="2022-08-22T15:17:37.014" v="1705" actId="26606"/>
          <ac:picMkLst>
            <pc:docMk/>
            <pc:sldMk cId="1450924864" sldId="281"/>
            <ac:picMk id="10" creationId="{76AAFF90-89E1-46D5-B8B5-3BFDBB92D867}"/>
          </ac:picMkLst>
        </pc:picChg>
      </pc:sldChg>
      <pc:sldChg chg="addSp delSp modSp del mod setBg modAnim delDesignElem">
        <pc:chgData name="Sanskar Dwivedi" userId="f5b85c96-70f3-4e53-8695-5826d5f55a6b" providerId="ADAL" clId="{8D785116-BFEF-4FAD-AB52-C23FDB396E12}" dt="2022-08-22T15:15:15.291" v="1598"/>
        <pc:sldMkLst>
          <pc:docMk/>
          <pc:sldMk cId="1861526872" sldId="281"/>
        </pc:sldMkLst>
        <pc:spChg chg="mod">
          <ac:chgData name="Sanskar Dwivedi" userId="f5b85c96-70f3-4e53-8695-5826d5f55a6b" providerId="ADAL" clId="{8D785116-BFEF-4FAD-AB52-C23FDB396E12}" dt="2022-08-22T15:15:09.834" v="1595" actId="20577"/>
          <ac:spMkLst>
            <pc:docMk/>
            <pc:sldMk cId="1861526872" sldId="281"/>
            <ac:spMk id="2" creationId="{441AC047-B289-4BE6-B545-963AAD0D6FAF}"/>
          </ac:spMkLst>
        </pc:spChg>
        <pc:spChg chg="mod">
          <ac:chgData name="Sanskar Dwivedi" userId="f5b85c96-70f3-4e53-8695-5826d5f55a6b" providerId="ADAL" clId="{8D785116-BFEF-4FAD-AB52-C23FDB396E12}" dt="2022-08-22T15:14:59.989" v="1579" actId="26606"/>
          <ac:spMkLst>
            <pc:docMk/>
            <pc:sldMk cId="1861526872" sldId="281"/>
            <ac:spMk id="3" creationId="{95220DA5-CB10-42D6-8B76-F37B3E8CA4D4}"/>
          </ac:spMkLst>
        </pc:spChg>
        <pc:spChg chg="add del">
          <ac:chgData name="Sanskar Dwivedi" userId="f5b85c96-70f3-4e53-8695-5826d5f55a6b" providerId="ADAL" clId="{8D785116-BFEF-4FAD-AB52-C23FDB396E12}" dt="2022-08-22T15:14:31.829" v="1577" actId="26606"/>
          <ac:spMkLst>
            <pc:docMk/>
            <pc:sldMk cId="1861526872" sldId="281"/>
            <ac:spMk id="8" creationId="{2124007E-BA57-41B2-8C6B-5E99927F2247}"/>
          </ac:spMkLst>
        </pc:spChg>
        <pc:spChg chg="add">
          <ac:chgData name="Sanskar Dwivedi" userId="f5b85c96-70f3-4e53-8695-5826d5f55a6b" providerId="ADAL" clId="{8D785116-BFEF-4FAD-AB52-C23FDB396E12}" dt="2022-08-22T15:15:15.291" v="1598"/>
          <ac:spMkLst>
            <pc:docMk/>
            <pc:sldMk cId="1861526872" sldId="281"/>
            <ac:spMk id="9" creationId="{2124007E-BA57-41B2-8C6B-5E99927F2247}"/>
          </ac:spMkLst>
        </pc:spChg>
        <pc:spChg chg="add del">
          <ac:chgData name="Sanskar Dwivedi" userId="f5b85c96-70f3-4e53-8695-5826d5f55a6b" providerId="ADAL" clId="{8D785116-BFEF-4FAD-AB52-C23FDB396E12}" dt="2022-08-22T15:14:31.829" v="1577" actId="26606"/>
          <ac:spMkLst>
            <pc:docMk/>
            <pc:sldMk cId="1861526872" sldId="281"/>
            <ac:spMk id="10" creationId="{255D0BF7-94F4-4437-A2B2-87BAFF86D541}"/>
          </ac:spMkLst>
        </pc:spChg>
        <pc:spChg chg="add">
          <ac:chgData name="Sanskar Dwivedi" userId="f5b85c96-70f3-4e53-8695-5826d5f55a6b" providerId="ADAL" clId="{8D785116-BFEF-4FAD-AB52-C23FDB396E12}" dt="2022-08-22T15:15:15.291" v="1598"/>
          <ac:spMkLst>
            <pc:docMk/>
            <pc:sldMk cId="1861526872" sldId="281"/>
            <ac:spMk id="11" creationId="{255D0BF7-94F4-4437-A2B2-87BAFF86D541}"/>
          </ac:spMkLst>
        </pc:spChg>
        <pc:spChg chg="add del">
          <ac:chgData name="Sanskar Dwivedi" userId="f5b85c96-70f3-4e53-8695-5826d5f55a6b" providerId="ADAL" clId="{8D785116-BFEF-4FAD-AB52-C23FDB396E12}" dt="2022-08-22T15:14:31.829" v="1577" actId="26606"/>
          <ac:spMkLst>
            <pc:docMk/>
            <pc:sldMk cId="1861526872" sldId="281"/>
            <ac:spMk id="12" creationId="{DE118816-C01D-462E-B0B0-777C21EF604F}"/>
          </ac:spMkLst>
        </pc:spChg>
        <pc:spChg chg="add">
          <ac:chgData name="Sanskar Dwivedi" userId="f5b85c96-70f3-4e53-8695-5826d5f55a6b" providerId="ADAL" clId="{8D785116-BFEF-4FAD-AB52-C23FDB396E12}" dt="2022-08-22T15:15:15.291" v="1598"/>
          <ac:spMkLst>
            <pc:docMk/>
            <pc:sldMk cId="1861526872" sldId="281"/>
            <ac:spMk id="13" creationId="{DE118816-C01D-462E-B0B0-777C21EF604F}"/>
          </ac:spMkLst>
        </pc:spChg>
        <pc:picChg chg="add del">
          <ac:chgData name="Sanskar Dwivedi" userId="f5b85c96-70f3-4e53-8695-5826d5f55a6b" providerId="ADAL" clId="{8D785116-BFEF-4FAD-AB52-C23FDB396E12}" dt="2022-08-22T15:14:59.989" v="1579" actId="26606"/>
          <ac:picMkLst>
            <pc:docMk/>
            <pc:sldMk cId="1861526872" sldId="281"/>
            <ac:picMk id="7" creationId="{427EAA36-0C5F-4B75-5A6F-84209A304122}"/>
          </ac:picMkLst>
        </pc:picChg>
        <pc:picChg chg="add del">
          <ac:chgData name="Sanskar Dwivedi" userId="f5b85c96-70f3-4e53-8695-5826d5f55a6b" providerId="ADAL" clId="{8D785116-BFEF-4FAD-AB52-C23FDB396E12}" dt="2022-08-22T15:14:59.989" v="1579" actId="26606"/>
          <ac:picMkLst>
            <pc:docMk/>
            <pc:sldMk cId="1861526872" sldId="281"/>
            <ac:picMk id="14" creationId="{76AAFF90-89E1-46D5-B8B5-3BFDBB92D867}"/>
          </ac:picMkLst>
        </pc:picChg>
      </pc:sldChg>
      <pc:sldChg chg="addSp modSp del mod setBg modAnim setClrOvrMap delDesignElem">
        <pc:chgData name="Sanskar Dwivedi" userId="f5b85c96-70f3-4e53-8695-5826d5f55a6b" providerId="ADAL" clId="{8D785116-BFEF-4FAD-AB52-C23FDB396E12}" dt="2022-08-26T13:03:51.486" v="2614" actId="2696"/>
        <pc:sldMkLst>
          <pc:docMk/>
          <pc:sldMk cId="91824788" sldId="282"/>
        </pc:sldMkLst>
        <pc:spChg chg="mod">
          <ac:chgData name="Sanskar Dwivedi" userId="f5b85c96-70f3-4e53-8695-5826d5f55a6b" providerId="ADAL" clId="{8D785116-BFEF-4FAD-AB52-C23FDB396E12}" dt="2022-08-22T15:17:16.825" v="1704" actId="26606"/>
          <ac:spMkLst>
            <pc:docMk/>
            <pc:sldMk cId="91824788" sldId="282"/>
            <ac:spMk id="2" creationId="{441AC047-B289-4BE6-B545-963AAD0D6FAF}"/>
          </ac:spMkLst>
        </pc:spChg>
        <pc:spChg chg="mod">
          <ac:chgData name="Sanskar Dwivedi" userId="f5b85c96-70f3-4e53-8695-5826d5f55a6b" providerId="ADAL" clId="{8D785116-BFEF-4FAD-AB52-C23FDB396E12}" dt="2022-08-22T15:17:16.825" v="1704" actId="26606"/>
          <ac:spMkLst>
            <pc:docMk/>
            <pc:sldMk cId="91824788" sldId="282"/>
            <ac:spMk id="3" creationId="{95220DA5-CB10-42D6-8B76-F37B3E8CA4D4}"/>
          </ac:spMkLst>
        </pc:spChg>
        <pc:spChg chg="add">
          <ac:chgData name="Sanskar Dwivedi" userId="f5b85c96-70f3-4e53-8695-5826d5f55a6b" providerId="ADAL" clId="{8D785116-BFEF-4FAD-AB52-C23FDB396E12}" dt="2022-08-22T15:17:16.825" v="1704" actId="26606"/>
          <ac:spMkLst>
            <pc:docMk/>
            <pc:sldMk cId="91824788" sldId="282"/>
            <ac:spMk id="10" creationId="{6540ED7E-4309-4CF9-9C8D-82E304E02832}"/>
          </ac:spMkLst>
        </pc:spChg>
        <pc:spChg chg="add">
          <ac:chgData name="Sanskar Dwivedi" userId="f5b85c96-70f3-4e53-8695-5826d5f55a6b" providerId="ADAL" clId="{8D785116-BFEF-4FAD-AB52-C23FDB396E12}" dt="2022-08-22T15:17:16.825" v="1704" actId="26606"/>
          <ac:spMkLst>
            <pc:docMk/>
            <pc:sldMk cId="91824788" sldId="282"/>
            <ac:spMk id="12" creationId="{CA8ACC6B-EC7C-4E3C-8D08-C0A3AA40779C}"/>
          </ac:spMkLst>
        </pc:spChg>
        <pc:picChg chg="add">
          <ac:chgData name="Sanskar Dwivedi" userId="f5b85c96-70f3-4e53-8695-5826d5f55a6b" providerId="ADAL" clId="{8D785116-BFEF-4FAD-AB52-C23FDB396E12}" dt="2022-08-22T15:17:16.825" v="1704" actId="26606"/>
          <ac:picMkLst>
            <pc:docMk/>
            <pc:sldMk cId="91824788" sldId="282"/>
            <ac:picMk id="7" creationId="{AA449B5C-E9CF-7029-9F68-868817843E75}"/>
          </ac:picMkLst>
        </pc:picChg>
      </pc:sldChg>
      <pc:sldChg chg="delSp modSp add del setBg delDesignElem">
        <pc:chgData name="Sanskar Dwivedi" userId="f5b85c96-70f3-4e53-8695-5826d5f55a6b" providerId="ADAL" clId="{8D785116-BFEF-4FAD-AB52-C23FDB396E12}" dt="2022-08-22T15:16:46.117" v="1674" actId="2696"/>
        <pc:sldMkLst>
          <pc:docMk/>
          <pc:sldMk cId="1260643137" sldId="282"/>
        </pc:sldMkLst>
        <pc:spChg chg="mod">
          <ac:chgData name="Sanskar Dwivedi" userId="f5b85c96-70f3-4e53-8695-5826d5f55a6b" providerId="ADAL" clId="{8D785116-BFEF-4FAD-AB52-C23FDB396E12}" dt="2022-08-22T15:16:24.805" v="1673" actId="20577"/>
          <ac:spMkLst>
            <pc:docMk/>
            <pc:sldMk cId="1260643137" sldId="282"/>
            <ac:spMk id="2" creationId="{441AC047-B289-4BE6-B545-963AAD0D6FAF}"/>
          </ac:spMkLst>
        </pc:spChg>
        <pc:picChg chg="del">
          <ac:chgData name="Sanskar Dwivedi" userId="f5b85c96-70f3-4e53-8695-5826d5f55a6b" providerId="ADAL" clId="{8D785116-BFEF-4FAD-AB52-C23FDB396E12}" dt="2022-08-22T15:16:07.108" v="1639"/>
          <ac:picMkLst>
            <pc:docMk/>
            <pc:sldMk cId="1260643137" sldId="282"/>
            <ac:picMk id="10" creationId="{76AAFF90-89E1-46D5-B8B5-3BFDBB92D867}"/>
          </ac:picMkLst>
        </pc:picChg>
      </pc:sldChg>
      <pc:sldChg chg="addSp delSp modSp new mod setBg">
        <pc:chgData name="Sanskar Dwivedi" userId="f5b85c96-70f3-4e53-8695-5826d5f55a6b" providerId="ADAL" clId="{8D785116-BFEF-4FAD-AB52-C23FDB396E12}" dt="2022-08-30T16:23:35.189" v="3694" actId="26606"/>
        <pc:sldMkLst>
          <pc:docMk/>
          <pc:sldMk cId="4264844583" sldId="283"/>
        </pc:sldMkLst>
        <pc:spChg chg="mod">
          <ac:chgData name="Sanskar Dwivedi" userId="f5b85c96-70f3-4e53-8695-5826d5f55a6b" providerId="ADAL" clId="{8D785116-BFEF-4FAD-AB52-C23FDB396E12}" dt="2022-08-30T16:23:35.189" v="3694" actId="26606"/>
          <ac:spMkLst>
            <pc:docMk/>
            <pc:sldMk cId="4264844583" sldId="283"/>
            <ac:spMk id="2" creationId="{00D4538E-C481-47D8-991E-8333EAA660E8}"/>
          </ac:spMkLst>
        </pc:spChg>
        <pc:spChg chg="del mod">
          <ac:chgData name="Sanskar Dwivedi" userId="f5b85c96-70f3-4e53-8695-5826d5f55a6b" providerId="ADAL" clId="{8D785116-BFEF-4FAD-AB52-C23FDB396E12}" dt="2022-08-22T15:24:09.396" v="1910" actId="26606"/>
          <ac:spMkLst>
            <pc:docMk/>
            <pc:sldMk cId="4264844583" sldId="283"/>
            <ac:spMk id="3" creationId="{920AF1C2-7108-4DDF-A036-C0B40593E709}"/>
          </ac:spMkLst>
        </pc:spChg>
        <pc:graphicFrameChg chg="add mod modGraphic">
          <ac:chgData name="Sanskar Dwivedi" userId="f5b85c96-70f3-4e53-8695-5826d5f55a6b" providerId="ADAL" clId="{8D785116-BFEF-4FAD-AB52-C23FDB396E12}" dt="2022-08-30T16:23:35.189" v="3694" actId="26606"/>
          <ac:graphicFrameMkLst>
            <pc:docMk/>
            <pc:sldMk cId="4264844583" sldId="283"/>
            <ac:graphicFrameMk id="5" creationId="{E9E8EA18-CFF7-2160-59F3-026279C503BA}"/>
          </ac:graphicFrameMkLst>
        </pc:graphicFrameChg>
        <pc:picChg chg="add">
          <ac:chgData name="Sanskar Dwivedi" userId="f5b85c96-70f3-4e53-8695-5826d5f55a6b" providerId="ADAL" clId="{8D785116-BFEF-4FAD-AB52-C23FDB396E12}" dt="2022-08-30T16:23:35.189" v="3694" actId="26606"/>
          <ac:picMkLst>
            <pc:docMk/>
            <pc:sldMk cId="4264844583" sldId="283"/>
            <ac:picMk id="10" creationId="{82AABC82-C2D1-4340-A6DF-6E73DF06FCAC}"/>
          </ac:picMkLst>
        </pc:picChg>
      </pc:sldChg>
      <pc:sldChg chg="addSp delSp modSp new mod setBg setClrOvrMap">
        <pc:chgData name="Sanskar Dwivedi" userId="f5b85c96-70f3-4e53-8695-5826d5f55a6b" providerId="ADAL" clId="{8D785116-BFEF-4FAD-AB52-C23FDB396E12}" dt="2022-08-30T16:24:25.287" v="3700" actId="20577"/>
        <pc:sldMkLst>
          <pc:docMk/>
          <pc:sldMk cId="991992514" sldId="284"/>
        </pc:sldMkLst>
        <pc:spChg chg="mod">
          <ac:chgData name="Sanskar Dwivedi" userId="f5b85c96-70f3-4e53-8695-5826d5f55a6b" providerId="ADAL" clId="{8D785116-BFEF-4FAD-AB52-C23FDB396E12}" dt="2022-08-30T16:24:08.684" v="3695" actId="26606"/>
          <ac:spMkLst>
            <pc:docMk/>
            <pc:sldMk cId="991992514" sldId="284"/>
            <ac:spMk id="2" creationId="{701DD879-4B98-4B6D-8530-BECE02C3EAC6}"/>
          </ac:spMkLst>
        </pc:spChg>
        <pc:spChg chg="mod">
          <ac:chgData name="Sanskar Dwivedi" userId="f5b85c96-70f3-4e53-8695-5826d5f55a6b" providerId="ADAL" clId="{8D785116-BFEF-4FAD-AB52-C23FDB396E12}" dt="2022-08-30T16:24:25.287" v="3700" actId="20577"/>
          <ac:spMkLst>
            <pc:docMk/>
            <pc:sldMk cId="991992514" sldId="284"/>
            <ac:spMk id="3" creationId="{239F0AE9-2D02-47AB-BB04-B6F28924F748}"/>
          </ac:spMkLst>
        </pc:spChg>
        <pc:spChg chg="add del">
          <ac:chgData name="Sanskar Dwivedi" userId="f5b85c96-70f3-4e53-8695-5826d5f55a6b" providerId="ADAL" clId="{8D785116-BFEF-4FAD-AB52-C23FDB396E12}" dt="2022-08-30T16:24:08.684" v="3695" actId="26606"/>
          <ac:spMkLst>
            <pc:docMk/>
            <pc:sldMk cId="991992514" sldId="284"/>
            <ac:spMk id="8" creationId="{69652D62-ECFB-408E-ABE6-155A644F433D}"/>
          </ac:spMkLst>
        </pc:spChg>
        <pc:spChg chg="add del">
          <ac:chgData name="Sanskar Dwivedi" userId="f5b85c96-70f3-4e53-8695-5826d5f55a6b" providerId="ADAL" clId="{8D785116-BFEF-4FAD-AB52-C23FDB396E12}" dt="2022-08-30T16:24:08.684" v="3695" actId="26606"/>
          <ac:spMkLst>
            <pc:docMk/>
            <pc:sldMk cId="991992514" sldId="284"/>
            <ac:spMk id="10" creationId="{C1FEA985-924B-4044-8778-32D1E7164C01}"/>
          </ac:spMkLst>
        </pc:spChg>
        <pc:spChg chg="add">
          <ac:chgData name="Sanskar Dwivedi" userId="f5b85c96-70f3-4e53-8695-5826d5f55a6b" providerId="ADAL" clId="{8D785116-BFEF-4FAD-AB52-C23FDB396E12}" dt="2022-08-30T16:24:08.684" v="3695" actId="26606"/>
          <ac:spMkLst>
            <pc:docMk/>
            <pc:sldMk cId="991992514" sldId="284"/>
            <ac:spMk id="17" creationId="{7CFAC9FD-BAD6-47B4-9C11-BE23CEAC750B}"/>
          </ac:spMkLst>
        </pc:spChg>
        <pc:spChg chg="add">
          <ac:chgData name="Sanskar Dwivedi" userId="f5b85c96-70f3-4e53-8695-5826d5f55a6b" providerId="ADAL" clId="{8D785116-BFEF-4FAD-AB52-C23FDB396E12}" dt="2022-08-30T16:24:08.684" v="3695" actId="26606"/>
          <ac:spMkLst>
            <pc:docMk/>
            <pc:sldMk cId="991992514" sldId="284"/>
            <ac:spMk id="19" creationId="{45B67B9C-9B45-4084-9BB5-187071EE9A61}"/>
          </ac:spMkLst>
        </pc:spChg>
        <pc:cxnChg chg="add del">
          <ac:chgData name="Sanskar Dwivedi" userId="f5b85c96-70f3-4e53-8695-5826d5f55a6b" providerId="ADAL" clId="{8D785116-BFEF-4FAD-AB52-C23FDB396E12}" dt="2022-08-30T16:24:08.684" v="3695" actId="26606"/>
          <ac:cxnSpMkLst>
            <pc:docMk/>
            <pc:sldMk cId="991992514" sldId="284"/>
            <ac:cxnSpMk id="12" creationId="{96C7F9CB-BCC3-4648-8DEF-07B0887D87D6}"/>
          </ac:cxnSpMkLst>
        </pc:cxnChg>
      </pc:sldChg>
      <pc:sldChg chg="addSp delSp modSp new mod setBg delDesignElem">
        <pc:chgData name="Sanskar Dwivedi" userId="f5b85c96-70f3-4e53-8695-5826d5f55a6b" providerId="ADAL" clId="{8D785116-BFEF-4FAD-AB52-C23FDB396E12}" dt="2022-08-30T16:26:36.354" v="3703"/>
        <pc:sldMkLst>
          <pc:docMk/>
          <pc:sldMk cId="3821914071" sldId="285"/>
        </pc:sldMkLst>
        <pc:spChg chg="mod">
          <ac:chgData name="Sanskar Dwivedi" userId="f5b85c96-70f3-4e53-8695-5826d5f55a6b" providerId="ADAL" clId="{8D785116-BFEF-4FAD-AB52-C23FDB396E12}" dt="2022-08-30T16:26:36.354" v="3703"/>
          <ac:spMkLst>
            <pc:docMk/>
            <pc:sldMk cId="3821914071" sldId="285"/>
            <ac:spMk id="2" creationId="{06C49188-2F6D-43CD-B4E5-DBFE7ADBAFB9}"/>
          </ac:spMkLst>
        </pc:spChg>
        <pc:spChg chg="add del mod">
          <ac:chgData name="Sanskar Dwivedi" userId="f5b85c96-70f3-4e53-8695-5826d5f55a6b" providerId="ADAL" clId="{8D785116-BFEF-4FAD-AB52-C23FDB396E12}" dt="2022-08-30T16:26:36.354" v="3703"/>
          <ac:spMkLst>
            <pc:docMk/>
            <pc:sldMk cId="3821914071" sldId="285"/>
            <ac:spMk id="3" creationId="{83676358-35D8-46DF-BE12-8A28F651E512}"/>
          </ac:spMkLst>
        </pc:spChg>
        <pc:spChg chg="add del mod">
          <ac:chgData name="Sanskar Dwivedi" userId="f5b85c96-70f3-4e53-8695-5826d5f55a6b" providerId="ADAL" clId="{8D785116-BFEF-4FAD-AB52-C23FDB396E12}" dt="2022-08-30T16:26:36.354" v="3703"/>
          <ac:spMkLst>
            <pc:docMk/>
            <pc:sldMk cId="3821914071" sldId="285"/>
            <ac:spMk id="4" creationId="{12DEBD31-21C2-49D6-A4BA-D0488FA3B01E}"/>
          </ac:spMkLst>
        </pc:spChg>
        <pc:spChg chg="add del mod">
          <ac:chgData name="Sanskar Dwivedi" userId="f5b85c96-70f3-4e53-8695-5826d5f55a6b" providerId="ADAL" clId="{8D785116-BFEF-4FAD-AB52-C23FDB396E12}" dt="2022-08-22T15:45:38.672" v="2020"/>
          <ac:spMkLst>
            <pc:docMk/>
            <pc:sldMk cId="3821914071" sldId="285"/>
            <ac:spMk id="4" creationId="{29E44BAB-06FB-489B-9FA8-057F2EDB4455}"/>
          </ac:spMkLst>
        </pc:spChg>
        <pc:spChg chg="add del mod">
          <ac:chgData name="Sanskar Dwivedi" userId="f5b85c96-70f3-4e53-8695-5826d5f55a6b" providerId="ADAL" clId="{8D785116-BFEF-4FAD-AB52-C23FDB396E12}" dt="2022-08-30T16:26:36.354" v="3703"/>
          <ac:spMkLst>
            <pc:docMk/>
            <pc:sldMk cId="3821914071" sldId="285"/>
            <ac:spMk id="5" creationId="{291AD320-0CF3-42BD-97F1-1032325DDC4B}"/>
          </ac:spMkLst>
        </pc:spChg>
        <pc:spChg chg="add del mod">
          <ac:chgData name="Sanskar Dwivedi" userId="f5b85c96-70f3-4e53-8695-5826d5f55a6b" providerId="ADAL" clId="{8D785116-BFEF-4FAD-AB52-C23FDB396E12}" dt="2022-08-22T15:45:42.586" v="2022"/>
          <ac:spMkLst>
            <pc:docMk/>
            <pc:sldMk cId="3821914071" sldId="285"/>
            <ac:spMk id="5" creationId="{8ECFD4F5-BA8B-46EE-8291-DB9C3AD45837}"/>
          </ac:spMkLst>
        </pc:spChg>
        <pc:spChg chg="add del">
          <ac:chgData name="Sanskar Dwivedi" userId="f5b85c96-70f3-4e53-8695-5826d5f55a6b" providerId="ADAL" clId="{8D785116-BFEF-4FAD-AB52-C23FDB396E12}" dt="2022-08-22T15:46:08.596" v="2027"/>
          <ac:spMkLst>
            <pc:docMk/>
            <pc:sldMk cId="3821914071" sldId="285"/>
            <ac:spMk id="6" creationId="{4D270E77-1FBB-408E-9F55-16D9B614F8B9}"/>
          </ac:spMkLst>
        </pc:spChg>
        <pc:spChg chg="add del">
          <ac:chgData name="Sanskar Dwivedi" userId="f5b85c96-70f3-4e53-8695-5826d5f55a6b" providerId="ADAL" clId="{8D785116-BFEF-4FAD-AB52-C23FDB396E12}" dt="2022-08-22T15:46:34.160" v="2031"/>
          <ac:spMkLst>
            <pc:docMk/>
            <pc:sldMk cId="3821914071" sldId="285"/>
            <ac:spMk id="7" creationId="{A85A26CE-3DA7-4208-9715-B33BEC75A1A6}"/>
          </ac:spMkLst>
        </pc:spChg>
        <pc:spChg chg="add del">
          <ac:chgData name="Sanskar Dwivedi" userId="f5b85c96-70f3-4e53-8695-5826d5f55a6b" providerId="ADAL" clId="{8D785116-BFEF-4FAD-AB52-C23FDB396E12}" dt="2022-08-22T15:46:38.650" v="2034"/>
          <ac:spMkLst>
            <pc:docMk/>
            <pc:sldMk cId="3821914071" sldId="285"/>
            <ac:spMk id="8" creationId="{DF15E6B4-7D90-40B6-875D-A66E8BB67A34}"/>
          </ac:spMkLst>
        </pc:spChg>
        <pc:spChg chg="add del">
          <ac:chgData name="Sanskar Dwivedi" userId="f5b85c96-70f3-4e53-8695-5826d5f55a6b" providerId="ADAL" clId="{8D785116-BFEF-4FAD-AB52-C23FDB396E12}" dt="2022-08-22T15:46:52.075" v="2036"/>
          <ac:spMkLst>
            <pc:docMk/>
            <pc:sldMk cId="3821914071" sldId="285"/>
            <ac:spMk id="9" creationId="{19E94C7A-36D0-4166-B65B-D1A20BD0C2F5}"/>
          </ac:spMkLst>
        </pc:spChg>
        <pc:spChg chg="add del">
          <ac:chgData name="Sanskar Dwivedi" userId="f5b85c96-70f3-4e53-8695-5826d5f55a6b" providerId="ADAL" clId="{8D785116-BFEF-4FAD-AB52-C23FDB396E12}" dt="2022-08-22T15:47:06.594" v="2040"/>
          <ac:spMkLst>
            <pc:docMk/>
            <pc:sldMk cId="3821914071" sldId="285"/>
            <ac:spMk id="10" creationId="{AC61C855-7487-4320-9255-C72A5D53F8BA}"/>
          </ac:spMkLst>
        </pc:spChg>
        <pc:spChg chg="add del">
          <ac:chgData name="Sanskar Dwivedi" userId="f5b85c96-70f3-4e53-8695-5826d5f55a6b" providerId="ADAL" clId="{8D785116-BFEF-4FAD-AB52-C23FDB396E12}" dt="2022-08-22T15:47:52.813" v="2044"/>
          <ac:spMkLst>
            <pc:docMk/>
            <pc:sldMk cId="3821914071" sldId="285"/>
            <ac:spMk id="11" creationId="{3AAF6084-2469-4F9F-B75D-0009B8AFD578}"/>
          </ac:spMkLst>
        </pc:spChg>
        <pc:spChg chg="add del mod">
          <ac:chgData name="Sanskar Dwivedi" userId="f5b85c96-70f3-4e53-8695-5826d5f55a6b" providerId="ADAL" clId="{8D785116-BFEF-4FAD-AB52-C23FDB396E12}" dt="2022-08-22T15:47:51.299" v="2043"/>
          <ac:spMkLst>
            <pc:docMk/>
            <pc:sldMk cId="3821914071" sldId="285"/>
            <ac:spMk id="12" creationId="{38CB2F8F-4969-41EA-B8D9-3ADF95B23DF2}"/>
          </ac:spMkLst>
        </pc:spChg>
        <pc:spChg chg="add del">
          <ac:chgData name="Sanskar Dwivedi" userId="f5b85c96-70f3-4e53-8695-5826d5f55a6b" providerId="ADAL" clId="{8D785116-BFEF-4FAD-AB52-C23FDB396E12}" dt="2022-08-22T15:48:18.285" v="2046"/>
          <ac:spMkLst>
            <pc:docMk/>
            <pc:sldMk cId="3821914071" sldId="285"/>
            <ac:spMk id="13" creationId="{580ED845-34E4-45BC-8247-5B664B775273}"/>
          </ac:spMkLst>
        </pc:spChg>
        <pc:spChg chg="add del">
          <ac:chgData name="Sanskar Dwivedi" userId="f5b85c96-70f3-4e53-8695-5826d5f55a6b" providerId="ADAL" clId="{8D785116-BFEF-4FAD-AB52-C23FDB396E12}" dt="2022-08-22T15:48:38.137" v="2048"/>
          <ac:spMkLst>
            <pc:docMk/>
            <pc:sldMk cId="3821914071" sldId="285"/>
            <ac:spMk id="14" creationId="{EA675F7D-C5D3-4C1F-8F78-35D92F5D88CB}"/>
          </ac:spMkLst>
        </pc:spChg>
        <pc:spChg chg="add del">
          <ac:chgData name="Sanskar Dwivedi" userId="f5b85c96-70f3-4e53-8695-5826d5f55a6b" providerId="ADAL" clId="{8D785116-BFEF-4FAD-AB52-C23FDB396E12}" dt="2022-08-22T15:48:43.460" v="2051"/>
          <ac:spMkLst>
            <pc:docMk/>
            <pc:sldMk cId="3821914071" sldId="285"/>
            <ac:spMk id="15" creationId="{5F60FE86-44BD-4888-A5A2-00902BC0F310}"/>
          </ac:spMkLst>
        </pc:spChg>
        <pc:spChg chg="add del mod">
          <ac:chgData name="Sanskar Dwivedi" userId="f5b85c96-70f3-4e53-8695-5826d5f55a6b" providerId="ADAL" clId="{8D785116-BFEF-4FAD-AB52-C23FDB396E12}" dt="2022-08-22T15:53:10.945" v="2139"/>
          <ac:spMkLst>
            <pc:docMk/>
            <pc:sldMk cId="3821914071" sldId="285"/>
            <ac:spMk id="16" creationId="{4FD577BD-7463-470D-8A76-B123157647D9}"/>
          </ac:spMkLst>
        </pc:spChg>
        <pc:spChg chg="add del">
          <ac:chgData name="Sanskar Dwivedi" userId="f5b85c96-70f3-4e53-8695-5826d5f55a6b" providerId="ADAL" clId="{8D785116-BFEF-4FAD-AB52-C23FDB396E12}" dt="2022-08-30T16:26:36.354" v="3703"/>
          <ac:spMkLst>
            <pc:docMk/>
            <pc:sldMk cId="3821914071" sldId="285"/>
            <ac:spMk id="21" creationId="{69652D62-ECFB-408E-ABE6-155A644F433D}"/>
          </ac:spMkLst>
        </pc:spChg>
        <pc:spChg chg="add mod">
          <ac:chgData name="Sanskar Dwivedi" userId="f5b85c96-70f3-4e53-8695-5826d5f55a6b" providerId="ADAL" clId="{8D785116-BFEF-4FAD-AB52-C23FDB396E12}" dt="2022-08-22T15:55:09.656" v="2158" actId="1076"/>
          <ac:spMkLst>
            <pc:docMk/>
            <pc:sldMk cId="3821914071" sldId="285"/>
            <ac:spMk id="22" creationId="{54F805F1-AC91-4EA6-8335-A792029EA8D6}"/>
          </ac:spMkLst>
        </pc:spChg>
        <pc:spChg chg="add del">
          <ac:chgData name="Sanskar Dwivedi" userId="f5b85c96-70f3-4e53-8695-5826d5f55a6b" providerId="ADAL" clId="{8D785116-BFEF-4FAD-AB52-C23FDB396E12}" dt="2022-08-30T16:26:36.354" v="3703"/>
          <ac:spMkLst>
            <pc:docMk/>
            <pc:sldMk cId="3821914071" sldId="285"/>
            <ac:spMk id="23" creationId="{C1FEA985-924B-4044-8778-32D1E7164C01}"/>
          </ac:spMkLst>
        </pc:spChg>
        <pc:cxnChg chg="add del">
          <ac:chgData name="Sanskar Dwivedi" userId="f5b85c96-70f3-4e53-8695-5826d5f55a6b" providerId="ADAL" clId="{8D785116-BFEF-4FAD-AB52-C23FDB396E12}" dt="2022-08-30T16:26:36.354" v="3703"/>
          <ac:cxnSpMkLst>
            <pc:docMk/>
            <pc:sldMk cId="3821914071" sldId="285"/>
            <ac:cxnSpMk id="25" creationId="{96C7F9CB-BCC3-4648-8DEF-07B0887D87D6}"/>
          </ac:cxnSpMkLst>
        </pc:cxnChg>
      </pc:sldChg>
      <pc:sldChg chg="addSp delSp modSp new mod setBg setClrOvrMap">
        <pc:chgData name="Sanskar Dwivedi" userId="f5b85c96-70f3-4e53-8695-5826d5f55a6b" providerId="ADAL" clId="{8D785116-BFEF-4FAD-AB52-C23FDB396E12}" dt="2022-08-30T16:26:52.300" v="3704" actId="26606"/>
        <pc:sldMkLst>
          <pc:docMk/>
          <pc:sldMk cId="1097492416" sldId="286"/>
        </pc:sldMkLst>
        <pc:spChg chg="mod">
          <ac:chgData name="Sanskar Dwivedi" userId="f5b85c96-70f3-4e53-8695-5826d5f55a6b" providerId="ADAL" clId="{8D785116-BFEF-4FAD-AB52-C23FDB396E12}" dt="2022-08-30T16:26:52.300" v="3704" actId="26606"/>
          <ac:spMkLst>
            <pc:docMk/>
            <pc:sldMk cId="1097492416" sldId="286"/>
            <ac:spMk id="2" creationId="{AFC9A344-016E-4FF8-A467-C713915549D9}"/>
          </ac:spMkLst>
        </pc:spChg>
        <pc:spChg chg="mod">
          <ac:chgData name="Sanskar Dwivedi" userId="f5b85c96-70f3-4e53-8695-5826d5f55a6b" providerId="ADAL" clId="{8D785116-BFEF-4FAD-AB52-C23FDB396E12}" dt="2022-08-30T16:26:52.300" v="3704" actId="26606"/>
          <ac:spMkLst>
            <pc:docMk/>
            <pc:sldMk cId="1097492416" sldId="286"/>
            <ac:spMk id="3" creationId="{37026273-95BA-492D-B903-EA697BA46610}"/>
          </ac:spMkLst>
        </pc:spChg>
        <pc:spChg chg="add del">
          <ac:chgData name="Sanskar Dwivedi" userId="f5b85c96-70f3-4e53-8695-5826d5f55a6b" providerId="ADAL" clId="{8D785116-BFEF-4FAD-AB52-C23FDB396E12}" dt="2022-08-30T16:26:52.300" v="3704" actId="26606"/>
          <ac:spMkLst>
            <pc:docMk/>
            <pc:sldMk cId="1097492416" sldId="286"/>
            <ac:spMk id="8" creationId="{69652D62-ECFB-408E-ABE6-155A644F433D}"/>
          </ac:spMkLst>
        </pc:spChg>
        <pc:spChg chg="add del">
          <ac:chgData name="Sanskar Dwivedi" userId="f5b85c96-70f3-4e53-8695-5826d5f55a6b" providerId="ADAL" clId="{8D785116-BFEF-4FAD-AB52-C23FDB396E12}" dt="2022-08-30T16:26:52.300" v="3704" actId="26606"/>
          <ac:spMkLst>
            <pc:docMk/>
            <pc:sldMk cId="1097492416" sldId="286"/>
            <ac:spMk id="10" creationId="{C1FEA985-924B-4044-8778-32D1E7164C01}"/>
          </ac:spMkLst>
        </pc:spChg>
        <pc:spChg chg="add">
          <ac:chgData name="Sanskar Dwivedi" userId="f5b85c96-70f3-4e53-8695-5826d5f55a6b" providerId="ADAL" clId="{8D785116-BFEF-4FAD-AB52-C23FDB396E12}" dt="2022-08-30T16:26:52.300" v="3704" actId="26606"/>
          <ac:spMkLst>
            <pc:docMk/>
            <pc:sldMk cId="1097492416" sldId="286"/>
            <ac:spMk id="17" creationId="{7CFAC9FD-BAD6-47B4-9C11-BE23CEAC750B}"/>
          </ac:spMkLst>
        </pc:spChg>
        <pc:spChg chg="add">
          <ac:chgData name="Sanskar Dwivedi" userId="f5b85c96-70f3-4e53-8695-5826d5f55a6b" providerId="ADAL" clId="{8D785116-BFEF-4FAD-AB52-C23FDB396E12}" dt="2022-08-30T16:26:52.300" v="3704" actId="26606"/>
          <ac:spMkLst>
            <pc:docMk/>
            <pc:sldMk cId="1097492416" sldId="286"/>
            <ac:spMk id="19" creationId="{45B67B9C-9B45-4084-9BB5-187071EE9A61}"/>
          </ac:spMkLst>
        </pc:spChg>
        <pc:cxnChg chg="add del">
          <ac:chgData name="Sanskar Dwivedi" userId="f5b85c96-70f3-4e53-8695-5826d5f55a6b" providerId="ADAL" clId="{8D785116-BFEF-4FAD-AB52-C23FDB396E12}" dt="2022-08-30T16:26:52.300" v="3704" actId="26606"/>
          <ac:cxnSpMkLst>
            <pc:docMk/>
            <pc:sldMk cId="1097492416" sldId="286"/>
            <ac:cxnSpMk id="12" creationId="{96C7F9CB-BCC3-4648-8DEF-07B0887D87D6}"/>
          </ac:cxnSpMkLst>
        </pc:cxnChg>
      </pc:sldChg>
      <pc:sldChg chg="addSp delSp modSp new mod setBg setClrOvrMap">
        <pc:chgData name="Sanskar Dwivedi" userId="f5b85c96-70f3-4e53-8695-5826d5f55a6b" providerId="ADAL" clId="{8D785116-BFEF-4FAD-AB52-C23FDB396E12}" dt="2022-08-30T16:26:59.934" v="3705" actId="26606"/>
        <pc:sldMkLst>
          <pc:docMk/>
          <pc:sldMk cId="2548338219" sldId="287"/>
        </pc:sldMkLst>
        <pc:spChg chg="mod">
          <ac:chgData name="Sanskar Dwivedi" userId="f5b85c96-70f3-4e53-8695-5826d5f55a6b" providerId="ADAL" clId="{8D785116-BFEF-4FAD-AB52-C23FDB396E12}" dt="2022-08-30T16:26:59.934" v="3705" actId="26606"/>
          <ac:spMkLst>
            <pc:docMk/>
            <pc:sldMk cId="2548338219" sldId="287"/>
            <ac:spMk id="2" creationId="{737B3BF6-CC83-4560-AC21-AF4FF1964352}"/>
          </ac:spMkLst>
        </pc:spChg>
        <pc:spChg chg="add del mod">
          <ac:chgData name="Sanskar Dwivedi" userId="f5b85c96-70f3-4e53-8695-5826d5f55a6b" providerId="ADAL" clId="{8D785116-BFEF-4FAD-AB52-C23FDB396E12}" dt="2022-08-22T15:59:01.609" v="2226" actId="26606"/>
          <ac:spMkLst>
            <pc:docMk/>
            <pc:sldMk cId="2548338219" sldId="287"/>
            <ac:spMk id="3" creationId="{59573A10-3792-4F03-95AB-2B35A6B2A2C3}"/>
          </ac:spMkLst>
        </pc:spChg>
        <pc:spChg chg="add del">
          <ac:chgData name="Sanskar Dwivedi" userId="f5b85c96-70f3-4e53-8695-5826d5f55a6b" providerId="ADAL" clId="{8D785116-BFEF-4FAD-AB52-C23FDB396E12}" dt="2022-08-22T15:58:49.651" v="2221" actId="26606"/>
          <ac:spMkLst>
            <pc:docMk/>
            <pc:sldMk cId="2548338219" sldId="287"/>
            <ac:spMk id="8" creationId="{69652D62-ECFB-408E-ABE6-155A644F433D}"/>
          </ac:spMkLst>
        </pc:spChg>
        <pc:spChg chg="add del">
          <ac:chgData name="Sanskar Dwivedi" userId="f5b85c96-70f3-4e53-8695-5826d5f55a6b" providerId="ADAL" clId="{8D785116-BFEF-4FAD-AB52-C23FDB396E12}" dt="2022-08-22T15:59:01.574" v="2225" actId="26606"/>
          <ac:spMkLst>
            <pc:docMk/>
            <pc:sldMk cId="2548338219" sldId="287"/>
            <ac:spMk id="9" creationId="{59573A10-3792-4F03-95AB-2B35A6B2A2C3}"/>
          </ac:spMkLst>
        </pc:spChg>
        <pc:spChg chg="add del">
          <ac:chgData name="Sanskar Dwivedi" userId="f5b85c96-70f3-4e53-8695-5826d5f55a6b" providerId="ADAL" clId="{8D785116-BFEF-4FAD-AB52-C23FDB396E12}" dt="2022-08-22T15:58:49.651" v="2221" actId="26606"/>
          <ac:spMkLst>
            <pc:docMk/>
            <pc:sldMk cId="2548338219" sldId="287"/>
            <ac:spMk id="10" creationId="{C1FEA985-924B-4044-8778-32D1E7164C01}"/>
          </ac:spMkLst>
        </pc:spChg>
        <pc:spChg chg="add del">
          <ac:chgData name="Sanskar Dwivedi" userId="f5b85c96-70f3-4e53-8695-5826d5f55a6b" providerId="ADAL" clId="{8D785116-BFEF-4FAD-AB52-C23FDB396E12}" dt="2022-08-30T16:26:59.934" v="3705" actId="26606"/>
          <ac:spMkLst>
            <pc:docMk/>
            <pc:sldMk cId="2548338219" sldId="287"/>
            <ac:spMk id="11" creationId="{69652D62-ECFB-408E-ABE6-155A644F433D}"/>
          </ac:spMkLst>
        </pc:spChg>
        <pc:spChg chg="add del">
          <ac:chgData name="Sanskar Dwivedi" userId="f5b85c96-70f3-4e53-8695-5826d5f55a6b" providerId="ADAL" clId="{8D785116-BFEF-4FAD-AB52-C23FDB396E12}" dt="2022-08-30T16:26:59.934" v="3705" actId="26606"/>
          <ac:spMkLst>
            <pc:docMk/>
            <pc:sldMk cId="2548338219" sldId="287"/>
            <ac:spMk id="13" creationId="{C1FEA985-924B-4044-8778-32D1E7164C01}"/>
          </ac:spMkLst>
        </pc:spChg>
        <pc:spChg chg="add mod">
          <ac:chgData name="Sanskar Dwivedi" userId="f5b85c96-70f3-4e53-8695-5826d5f55a6b" providerId="ADAL" clId="{8D785116-BFEF-4FAD-AB52-C23FDB396E12}" dt="2022-08-30T16:26:59.934" v="3705" actId="26606"/>
          <ac:spMkLst>
            <pc:docMk/>
            <pc:sldMk cId="2548338219" sldId="287"/>
            <ac:spMk id="15" creationId="{59573A10-3792-4F03-95AB-2B35A6B2A2C3}"/>
          </ac:spMkLst>
        </pc:spChg>
        <pc:spChg chg="add">
          <ac:chgData name="Sanskar Dwivedi" userId="f5b85c96-70f3-4e53-8695-5826d5f55a6b" providerId="ADAL" clId="{8D785116-BFEF-4FAD-AB52-C23FDB396E12}" dt="2022-08-30T16:26:59.934" v="3705" actId="26606"/>
          <ac:spMkLst>
            <pc:docMk/>
            <pc:sldMk cId="2548338219" sldId="287"/>
            <ac:spMk id="20" creationId="{7CFAC9FD-BAD6-47B4-9C11-BE23CEAC750B}"/>
          </ac:spMkLst>
        </pc:spChg>
        <pc:spChg chg="add">
          <ac:chgData name="Sanskar Dwivedi" userId="f5b85c96-70f3-4e53-8695-5826d5f55a6b" providerId="ADAL" clId="{8D785116-BFEF-4FAD-AB52-C23FDB396E12}" dt="2022-08-30T16:26:59.934" v="3705" actId="26606"/>
          <ac:spMkLst>
            <pc:docMk/>
            <pc:sldMk cId="2548338219" sldId="287"/>
            <ac:spMk id="22" creationId="{45B67B9C-9B45-4084-9BB5-187071EE9A61}"/>
          </ac:spMkLst>
        </pc:spChg>
        <pc:graphicFrameChg chg="add del">
          <ac:chgData name="Sanskar Dwivedi" userId="f5b85c96-70f3-4e53-8695-5826d5f55a6b" providerId="ADAL" clId="{8D785116-BFEF-4FAD-AB52-C23FDB396E12}" dt="2022-08-22T15:58:51.558" v="2223" actId="26606"/>
          <ac:graphicFrameMkLst>
            <pc:docMk/>
            <pc:sldMk cId="2548338219" sldId="287"/>
            <ac:graphicFrameMk id="5" creationId="{6B78D1F3-5844-B882-C834-0F86DD1BBC4B}"/>
          </ac:graphicFrameMkLst>
        </pc:graphicFrameChg>
        <pc:picChg chg="add del">
          <ac:chgData name="Sanskar Dwivedi" userId="f5b85c96-70f3-4e53-8695-5826d5f55a6b" providerId="ADAL" clId="{8D785116-BFEF-4FAD-AB52-C23FDB396E12}" dt="2022-08-22T15:59:01.574" v="2225" actId="26606"/>
          <ac:picMkLst>
            <pc:docMk/>
            <pc:sldMk cId="2548338219" sldId="287"/>
            <ac:picMk id="7" creationId="{73025CF4-B28C-AEF5-04FF-EA238C2D62C9}"/>
          </ac:picMkLst>
        </pc:picChg>
        <pc:cxnChg chg="add del">
          <ac:chgData name="Sanskar Dwivedi" userId="f5b85c96-70f3-4e53-8695-5826d5f55a6b" providerId="ADAL" clId="{8D785116-BFEF-4FAD-AB52-C23FDB396E12}" dt="2022-08-22T15:58:49.651" v="2221" actId="26606"/>
          <ac:cxnSpMkLst>
            <pc:docMk/>
            <pc:sldMk cId="2548338219" sldId="287"/>
            <ac:cxnSpMk id="12" creationId="{96C7F9CB-BCC3-4648-8DEF-07B0887D87D6}"/>
          </ac:cxnSpMkLst>
        </pc:cxnChg>
        <pc:cxnChg chg="add del">
          <ac:chgData name="Sanskar Dwivedi" userId="f5b85c96-70f3-4e53-8695-5826d5f55a6b" providerId="ADAL" clId="{8D785116-BFEF-4FAD-AB52-C23FDB396E12}" dt="2022-08-30T16:26:59.934" v="3705" actId="26606"/>
          <ac:cxnSpMkLst>
            <pc:docMk/>
            <pc:sldMk cId="2548338219" sldId="287"/>
            <ac:cxnSpMk id="14" creationId="{96C7F9CB-BCC3-4648-8DEF-07B0887D87D6}"/>
          </ac:cxnSpMkLst>
        </pc:cxnChg>
      </pc:sldChg>
      <pc:sldChg chg="addSp delSp modSp new mod setBg setClrOvrMap">
        <pc:chgData name="Sanskar Dwivedi" userId="f5b85c96-70f3-4e53-8695-5826d5f55a6b" providerId="ADAL" clId="{8D785116-BFEF-4FAD-AB52-C23FDB396E12}" dt="2022-08-30T16:27:10.701" v="3708" actId="26606"/>
        <pc:sldMkLst>
          <pc:docMk/>
          <pc:sldMk cId="1873323581" sldId="288"/>
        </pc:sldMkLst>
        <pc:spChg chg="mod">
          <ac:chgData name="Sanskar Dwivedi" userId="f5b85c96-70f3-4e53-8695-5826d5f55a6b" providerId="ADAL" clId="{8D785116-BFEF-4FAD-AB52-C23FDB396E12}" dt="2022-08-30T16:27:10.701" v="3708" actId="26606"/>
          <ac:spMkLst>
            <pc:docMk/>
            <pc:sldMk cId="1873323581" sldId="288"/>
            <ac:spMk id="2" creationId="{41393C37-81CD-441D-8895-7F112160803A}"/>
          </ac:spMkLst>
        </pc:spChg>
        <pc:spChg chg="mod">
          <ac:chgData name="Sanskar Dwivedi" userId="f5b85c96-70f3-4e53-8695-5826d5f55a6b" providerId="ADAL" clId="{8D785116-BFEF-4FAD-AB52-C23FDB396E12}" dt="2022-08-30T16:27:10.701" v="3708" actId="26606"/>
          <ac:spMkLst>
            <pc:docMk/>
            <pc:sldMk cId="1873323581" sldId="288"/>
            <ac:spMk id="3" creationId="{4ECD8B68-F059-4C59-8069-AA1827A13CFC}"/>
          </ac:spMkLst>
        </pc:spChg>
        <pc:spChg chg="add del">
          <ac:chgData name="Sanskar Dwivedi" userId="f5b85c96-70f3-4e53-8695-5826d5f55a6b" providerId="ADAL" clId="{8D785116-BFEF-4FAD-AB52-C23FDB396E12}" dt="2022-08-30T16:27:10.701" v="3708" actId="26606"/>
          <ac:spMkLst>
            <pc:docMk/>
            <pc:sldMk cId="1873323581" sldId="288"/>
            <ac:spMk id="8" creationId="{69652D62-ECFB-408E-ABE6-155A644F433D}"/>
          </ac:spMkLst>
        </pc:spChg>
        <pc:spChg chg="add del">
          <ac:chgData name="Sanskar Dwivedi" userId="f5b85c96-70f3-4e53-8695-5826d5f55a6b" providerId="ADAL" clId="{8D785116-BFEF-4FAD-AB52-C23FDB396E12}" dt="2022-08-30T16:27:10.701" v="3708" actId="26606"/>
          <ac:spMkLst>
            <pc:docMk/>
            <pc:sldMk cId="1873323581" sldId="288"/>
            <ac:spMk id="10" creationId="{C1FEA985-924B-4044-8778-32D1E7164C01}"/>
          </ac:spMkLst>
        </pc:spChg>
        <pc:spChg chg="add del">
          <ac:chgData name="Sanskar Dwivedi" userId="f5b85c96-70f3-4e53-8695-5826d5f55a6b" providerId="ADAL" clId="{8D785116-BFEF-4FAD-AB52-C23FDB396E12}" dt="2022-08-30T16:27:10.691" v="3707" actId="26606"/>
          <ac:spMkLst>
            <pc:docMk/>
            <pc:sldMk cId="1873323581" sldId="288"/>
            <ac:spMk id="17" creationId="{7CFAC9FD-BAD6-47B4-9C11-BE23CEAC750B}"/>
          </ac:spMkLst>
        </pc:spChg>
        <pc:spChg chg="add del">
          <ac:chgData name="Sanskar Dwivedi" userId="f5b85c96-70f3-4e53-8695-5826d5f55a6b" providerId="ADAL" clId="{8D785116-BFEF-4FAD-AB52-C23FDB396E12}" dt="2022-08-30T16:27:10.691" v="3707" actId="26606"/>
          <ac:spMkLst>
            <pc:docMk/>
            <pc:sldMk cId="1873323581" sldId="288"/>
            <ac:spMk id="19" creationId="{45B67B9C-9B45-4084-9BB5-187071EE9A61}"/>
          </ac:spMkLst>
        </pc:spChg>
        <pc:picChg chg="add">
          <ac:chgData name="Sanskar Dwivedi" userId="f5b85c96-70f3-4e53-8695-5826d5f55a6b" providerId="ADAL" clId="{8D785116-BFEF-4FAD-AB52-C23FDB396E12}" dt="2022-08-30T16:27:10.701" v="3708" actId="26606"/>
          <ac:picMkLst>
            <pc:docMk/>
            <pc:sldMk cId="1873323581" sldId="288"/>
            <ac:picMk id="16" creationId="{7EE8035F-7753-55E2-F809-08AADA55C6C0}"/>
          </ac:picMkLst>
        </pc:picChg>
        <pc:picChg chg="add">
          <ac:chgData name="Sanskar Dwivedi" userId="f5b85c96-70f3-4e53-8695-5826d5f55a6b" providerId="ADAL" clId="{8D785116-BFEF-4FAD-AB52-C23FDB396E12}" dt="2022-08-30T16:27:10.701" v="3708" actId="26606"/>
          <ac:picMkLst>
            <pc:docMk/>
            <pc:sldMk cId="1873323581" sldId="288"/>
            <ac:picMk id="21" creationId="{5405F23C-C82E-4181-95EA-321F3D891A40}"/>
          </ac:picMkLst>
        </pc:picChg>
        <pc:cxnChg chg="add del">
          <ac:chgData name="Sanskar Dwivedi" userId="f5b85c96-70f3-4e53-8695-5826d5f55a6b" providerId="ADAL" clId="{8D785116-BFEF-4FAD-AB52-C23FDB396E12}" dt="2022-08-30T16:27:10.701" v="3708" actId="26606"/>
          <ac:cxnSpMkLst>
            <pc:docMk/>
            <pc:sldMk cId="1873323581" sldId="288"/>
            <ac:cxnSpMk id="12" creationId="{96C7F9CB-BCC3-4648-8DEF-07B0887D87D6}"/>
          </ac:cxnSpMkLst>
        </pc:cxnChg>
      </pc:sldChg>
      <pc:sldChg chg="addSp delSp modSp new mod ord setBg setClrOvrMap">
        <pc:chgData name="Sanskar Dwivedi" userId="f5b85c96-70f3-4e53-8695-5826d5f55a6b" providerId="ADAL" clId="{8D785116-BFEF-4FAD-AB52-C23FDB396E12}" dt="2022-08-30T16:27:20.114" v="3709" actId="26606"/>
        <pc:sldMkLst>
          <pc:docMk/>
          <pc:sldMk cId="1747573506" sldId="289"/>
        </pc:sldMkLst>
        <pc:spChg chg="mod">
          <ac:chgData name="Sanskar Dwivedi" userId="f5b85c96-70f3-4e53-8695-5826d5f55a6b" providerId="ADAL" clId="{8D785116-BFEF-4FAD-AB52-C23FDB396E12}" dt="2022-08-30T16:27:20.114" v="3709" actId="26606"/>
          <ac:spMkLst>
            <pc:docMk/>
            <pc:sldMk cId="1747573506" sldId="289"/>
            <ac:spMk id="2" creationId="{33012CE8-091A-418E-9F3C-C4F47D05A8EC}"/>
          </ac:spMkLst>
        </pc:spChg>
        <pc:spChg chg="mod">
          <ac:chgData name="Sanskar Dwivedi" userId="f5b85c96-70f3-4e53-8695-5826d5f55a6b" providerId="ADAL" clId="{8D785116-BFEF-4FAD-AB52-C23FDB396E12}" dt="2022-08-30T16:27:20.114" v="3709" actId="26606"/>
          <ac:spMkLst>
            <pc:docMk/>
            <pc:sldMk cId="1747573506" sldId="289"/>
            <ac:spMk id="3" creationId="{ECC0A532-BCD9-4F71-99E3-B7F7534CD932}"/>
          </ac:spMkLst>
        </pc:spChg>
        <pc:spChg chg="add del">
          <ac:chgData name="Sanskar Dwivedi" userId="f5b85c96-70f3-4e53-8695-5826d5f55a6b" providerId="ADAL" clId="{8D785116-BFEF-4FAD-AB52-C23FDB396E12}" dt="2022-08-30T16:27:20.114" v="3709" actId="26606"/>
          <ac:spMkLst>
            <pc:docMk/>
            <pc:sldMk cId="1747573506" sldId="289"/>
            <ac:spMk id="8" creationId="{69652D62-ECFB-408E-ABE6-155A644F433D}"/>
          </ac:spMkLst>
        </pc:spChg>
        <pc:spChg chg="add del">
          <ac:chgData name="Sanskar Dwivedi" userId="f5b85c96-70f3-4e53-8695-5826d5f55a6b" providerId="ADAL" clId="{8D785116-BFEF-4FAD-AB52-C23FDB396E12}" dt="2022-08-30T16:27:20.114" v="3709" actId="26606"/>
          <ac:spMkLst>
            <pc:docMk/>
            <pc:sldMk cId="1747573506" sldId="289"/>
            <ac:spMk id="10" creationId="{C1FEA985-924B-4044-8778-32D1E7164C01}"/>
          </ac:spMkLst>
        </pc:spChg>
        <pc:spChg chg="add">
          <ac:chgData name="Sanskar Dwivedi" userId="f5b85c96-70f3-4e53-8695-5826d5f55a6b" providerId="ADAL" clId="{8D785116-BFEF-4FAD-AB52-C23FDB396E12}" dt="2022-08-30T16:27:20.114" v="3709" actId="26606"/>
          <ac:spMkLst>
            <pc:docMk/>
            <pc:sldMk cId="1747573506" sldId="289"/>
            <ac:spMk id="17" creationId="{7CFAC9FD-BAD6-47B4-9C11-BE23CEAC750B}"/>
          </ac:spMkLst>
        </pc:spChg>
        <pc:spChg chg="add">
          <ac:chgData name="Sanskar Dwivedi" userId="f5b85c96-70f3-4e53-8695-5826d5f55a6b" providerId="ADAL" clId="{8D785116-BFEF-4FAD-AB52-C23FDB396E12}" dt="2022-08-30T16:27:20.114" v="3709" actId="26606"/>
          <ac:spMkLst>
            <pc:docMk/>
            <pc:sldMk cId="1747573506" sldId="289"/>
            <ac:spMk id="19" creationId="{45B67B9C-9B45-4084-9BB5-187071EE9A61}"/>
          </ac:spMkLst>
        </pc:spChg>
        <pc:cxnChg chg="add del">
          <ac:chgData name="Sanskar Dwivedi" userId="f5b85c96-70f3-4e53-8695-5826d5f55a6b" providerId="ADAL" clId="{8D785116-BFEF-4FAD-AB52-C23FDB396E12}" dt="2022-08-30T16:27:20.114" v="3709" actId="26606"/>
          <ac:cxnSpMkLst>
            <pc:docMk/>
            <pc:sldMk cId="1747573506" sldId="289"/>
            <ac:cxnSpMk id="12" creationId="{96C7F9CB-BCC3-4648-8DEF-07B0887D87D6}"/>
          </ac:cxnSpMkLst>
        </pc:cxnChg>
      </pc:sldChg>
      <pc:sldChg chg="delSp modSp new del mod">
        <pc:chgData name="Sanskar Dwivedi" userId="f5b85c96-70f3-4e53-8695-5826d5f55a6b" providerId="ADAL" clId="{8D785116-BFEF-4FAD-AB52-C23FDB396E12}" dt="2022-08-26T12:50:50.430" v="2544" actId="2696"/>
        <pc:sldMkLst>
          <pc:docMk/>
          <pc:sldMk cId="2747115688" sldId="290"/>
        </pc:sldMkLst>
        <pc:spChg chg="mod">
          <ac:chgData name="Sanskar Dwivedi" userId="f5b85c96-70f3-4e53-8695-5826d5f55a6b" providerId="ADAL" clId="{8D785116-BFEF-4FAD-AB52-C23FDB396E12}" dt="2022-08-26T12:50:34.754" v="2542" actId="20577"/>
          <ac:spMkLst>
            <pc:docMk/>
            <pc:sldMk cId="2747115688" sldId="290"/>
            <ac:spMk id="2" creationId="{04A2A4DB-050E-44FA-82E9-15F973312545}"/>
          </ac:spMkLst>
        </pc:spChg>
        <pc:spChg chg="del">
          <ac:chgData name="Sanskar Dwivedi" userId="f5b85c96-70f3-4e53-8695-5826d5f55a6b" providerId="ADAL" clId="{8D785116-BFEF-4FAD-AB52-C23FDB396E12}" dt="2022-08-22T16:07:32.768" v="2344" actId="21"/>
          <ac:spMkLst>
            <pc:docMk/>
            <pc:sldMk cId="2747115688" sldId="290"/>
            <ac:spMk id="3" creationId="{881B12ED-6292-4CF3-A15C-495B45C39DA4}"/>
          </ac:spMkLst>
        </pc:spChg>
      </pc:sldChg>
      <pc:sldChg chg="modSp new del mod">
        <pc:chgData name="Sanskar Dwivedi" userId="f5b85c96-70f3-4e53-8695-5826d5f55a6b" providerId="ADAL" clId="{8D785116-BFEF-4FAD-AB52-C23FDB396E12}" dt="2022-08-22T16:21:14.899" v="2541" actId="2696"/>
        <pc:sldMkLst>
          <pc:docMk/>
          <pc:sldMk cId="328221454" sldId="291"/>
        </pc:sldMkLst>
        <pc:spChg chg="mod">
          <ac:chgData name="Sanskar Dwivedi" userId="f5b85c96-70f3-4e53-8695-5826d5f55a6b" providerId="ADAL" clId="{8D785116-BFEF-4FAD-AB52-C23FDB396E12}" dt="2022-08-22T16:09:54.176" v="2388" actId="20577"/>
          <ac:spMkLst>
            <pc:docMk/>
            <pc:sldMk cId="328221454" sldId="291"/>
            <ac:spMk id="2" creationId="{D22AF004-03A3-41CA-BBBC-2A8DAA1B8279}"/>
          </ac:spMkLst>
        </pc:spChg>
        <pc:spChg chg="mod">
          <ac:chgData name="Sanskar Dwivedi" userId="f5b85c96-70f3-4e53-8695-5826d5f55a6b" providerId="ADAL" clId="{8D785116-BFEF-4FAD-AB52-C23FDB396E12}" dt="2022-08-22T16:10:55.856" v="2389" actId="5793"/>
          <ac:spMkLst>
            <pc:docMk/>
            <pc:sldMk cId="328221454" sldId="291"/>
            <ac:spMk id="3" creationId="{ADBCA124-5234-474C-8662-CEADE0996724}"/>
          </ac:spMkLst>
        </pc:spChg>
      </pc:sldChg>
      <pc:sldChg chg="add">
        <pc:chgData name="Sanskar Dwivedi" userId="f5b85c96-70f3-4e53-8695-5826d5f55a6b" providerId="ADAL" clId="{8D785116-BFEF-4FAD-AB52-C23FDB396E12}" dt="2022-08-26T12:50:41.302" v="2543"/>
        <pc:sldMkLst>
          <pc:docMk/>
          <pc:sldMk cId="4188653317" sldId="328"/>
        </pc:sldMkLst>
      </pc:sldChg>
      <pc:sldChg chg="modSp del mod">
        <pc:chgData name="Sanskar Dwivedi" userId="f5b85c96-70f3-4e53-8695-5826d5f55a6b" providerId="ADAL" clId="{8D785116-BFEF-4FAD-AB52-C23FDB396E12}" dt="2022-08-26T18:36:44.592" v="3100" actId="2696"/>
        <pc:sldMkLst>
          <pc:docMk/>
          <pc:sldMk cId="3249176240" sldId="329"/>
        </pc:sldMkLst>
        <pc:spChg chg="mod">
          <ac:chgData name="Sanskar Dwivedi" userId="f5b85c96-70f3-4e53-8695-5826d5f55a6b" providerId="ADAL" clId="{8D785116-BFEF-4FAD-AB52-C23FDB396E12}" dt="2022-08-26T12:51:58.902" v="2549" actId="20577"/>
          <ac:spMkLst>
            <pc:docMk/>
            <pc:sldMk cId="3249176240" sldId="329"/>
            <ac:spMk id="11" creationId="{E2A3B566-5710-4448-9ADF-A4743745E0BD}"/>
          </ac:spMkLst>
        </pc:spChg>
      </pc:sldChg>
      <pc:sldChg chg="modSp del mod ord">
        <pc:chgData name="Sanskar Dwivedi" userId="f5b85c96-70f3-4e53-8695-5826d5f55a6b" providerId="ADAL" clId="{8D785116-BFEF-4FAD-AB52-C23FDB396E12}" dt="2022-08-26T19:07:24.372" v="3375" actId="2696"/>
        <pc:sldMkLst>
          <pc:docMk/>
          <pc:sldMk cId="2456784965" sldId="353"/>
        </pc:sldMkLst>
        <pc:spChg chg="mod">
          <ac:chgData name="Sanskar Dwivedi" userId="f5b85c96-70f3-4e53-8695-5826d5f55a6b" providerId="ADAL" clId="{8D785116-BFEF-4FAD-AB52-C23FDB396E12}" dt="2022-08-26T12:53:41.095" v="2552" actId="1076"/>
          <ac:spMkLst>
            <pc:docMk/>
            <pc:sldMk cId="2456784965" sldId="353"/>
            <ac:spMk id="8" creationId="{E5B09942-3E58-4D54-B8E9-7352A45217C9}"/>
          </ac:spMkLst>
        </pc:spChg>
        <pc:picChg chg="mod">
          <ac:chgData name="Sanskar Dwivedi" userId="f5b85c96-70f3-4e53-8695-5826d5f55a6b" providerId="ADAL" clId="{8D785116-BFEF-4FAD-AB52-C23FDB396E12}" dt="2022-08-26T12:53:35.620" v="2551" actId="1076"/>
          <ac:picMkLst>
            <pc:docMk/>
            <pc:sldMk cId="2456784965" sldId="353"/>
            <ac:picMk id="7" creationId="{D07CF099-F176-4195-ACF9-EF2F64A8ADC5}"/>
          </ac:picMkLst>
        </pc:picChg>
      </pc:sldChg>
      <pc:sldChg chg="addSp delSp modSp add mod setBg">
        <pc:chgData name="Sanskar Dwivedi" userId="f5b85c96-70f3-4e53-8695-5826d5f55a6b" providerId="ADAL" clId="{8D785116-BFEF-4FAD-AB52-C23FDB396E12}" dt="2022-09-14T10:00:24.131" v="3940" actId="114"/>
        <pc:sldMkLst>
          <pc:docMk/>
          <pc:sldMk cId="247063680" sldId="380"/>
        </pc:sldMkLst>
        <pc:spChg chg="add mod">
          <ac:chgData name="Sanskar Dwivedi" userId="f5b85c96-70f3-4e53-8695-5826d5f55a6b" providerId="ADAL" clId="{8D785116-BFEF-4FAD-AB52-C23FDB396E12}" dt="2022-09-14T10:00:24.131" v="3940" actId="114"/>
          <ac:spMkLst>
            <pc:docMk/>
            <pc:sldMk cId="247063680" sldId="380"/>
            <ac:spMk id="2" creationId="{8FCEF24D-9D18-4193-8AF7-696A773C45F0}"/>
          </ac:spMkLst>
        </pc:spChg>
        <pc:spChg chg="mod">
          <ac:chgData name="Sanskar Dwivedi" userId="f5b85c96-70f3-4e53-8695-5826d5f55a6b" providerId="ADAL" clId="{8D785116-BFEF-4FAD-AB52-C23FDB396E12}" dt="2022-08-26T13:01:57.696" v="2576" actId="1076"/>
          <ac:spMkLst>
            <pc:docMk/>
            <pc:sldMk cId="247063680" sldId="380"/>
            <ac:spMk id="5" creationId="{00000000-0000-0000-0000-000000000000}"/>
          </ac:spMkLst>
        </pc:spChg>
        <pc:spChg chg="add del">
          <ac:chgData name="Sanskar Dwivedi" userId="f5b85c96-70f3-4e53-8695-5826d5f55a6b" providerId="ADAL" clId="{8D785116-BFEF-4FAD-AB52-C23FDB396E12}" dt="2022-08-26T13:01:23.789" v="2567" actId="26606"/>
          <ac:spMkLst>
            <pc:docMk/>
            <pc:sldMk cId="247063680" sldId="380"/>
            <ac:spMk id="10" creationId="{4AF66284-D84D-4DA6-B4CD-DE99CE708A81}"/>
          </ac:spMkLst>
        </pc:spChg>
        <pc:spChg chg="add del">
          <ac:chgData name="Sanskar Dwivedi" userId="f5b85c96-70f3-4e53-8695-5826d5f55a6b" providerId="ADAL" clId="{8D785116-BFEF-4FAD-AB52-C23FDB396E12}" dt="2022-08-26T13:01:23.789" v="2567" actId="26606"/>
          <ac:spMkLst>
            <pc:docMk/>
            <pc:sldMk cId="247063680" sldId="380"/>
            <ac:spMk id="12" creationId="{D7342DFD-5FF3-4D14-B946-EE46F4D4F6A9}"/>
          </ac:spMkLst>
        </pc:spChg>
      </pc:sldChg>
      <pc:sldChg chg="addSp delSp modSp mod">
        <pc:chgData name="Sanskar Dwivedi" userId="f5b85c96-70f3-4e53-8695-5826d5f55a6b" providerId="ADAL" clId="{8D785116-BFEF-4FAD-AB52-C23FDB396E12}" dt="2022-08-26T18:08:57.272" v="2717" actId="22"/>
        <pc:sldMkLst>
          <pc:docMk/>
          <pc:sldMk cId="1125641355" sldId="381"/>
        </pc:sldMkLst>
        <pc:spChg chg="mod">
          <ac:chgData name="Sanskar Dwivedi" userId="f5b85c96-70f3-4e53-8695-5826d5f55a6b" providerId="ADAL" clId="{8D785116-BFEF-4FAD-AB52-C23FDB396E12}" dt="2022-08-26T13:06:41.653" v="2656" actId="14100"/>
          <ac:spMkLst>
            <pc:docMk/>
            <pc:sldMk cId="1125641355" sldId="381"/>
            <ac:spMk id="5" creationId="{00000000-0000-0000-0000-000000000000}"/>
          </ac:spMkLst>
        </pc:spChg>
        <pc:picChg chg="add mod">
          <ac:chgData name="Sanskar Dwivedi" userId="f5b85c96-70f3-4e53-8695-5826d5f55a6b" providerId="ADAL" clId="{8D785116-BFEF-4FAD-AB52-C23FDB396E12}" dt="2022-08-26T13:06:28.745" v="2651" actId="14100"/>
          <ac:picMkLst>
            <pc:docMk/>
            <pc:sldMk cId="1125641355" sldId="381"/>
            <ac:picMk id="3" creationId="{B6BE88D6-C555-4264-B1A1-FCD26BC076A2}"/>
          </ac:picMkLst>
        </pc:picChg>
        <pc:picChg chg="add del">
          <ac:chgData name="Sanskar Dwivedi" userId="f5b85c96-70f3-4e53-8695-5826d5f55a6b" providerId="ADAL" clId="{8D785116-BFEF-4FAD-AB52-C23FDB396E12}" dt="2022-08-26T18:08:57.272" v="2717" actId="22"/>
          <ac:picMkLst>
            <pc:docMk/>
            <pc:sldMk cId="1125641355" sldId="381"/>
            <ac:picMk id="4" creationId="{A7D07CD2-79C5-46CF-9DF6-CE4AEF770768}"/>
          </ac:picMkLst>
        </pc:picChg>
      </pc:sldChg>
      <pc:sldChg chg="addSp delSp modSp mod">
        <pc:chgData name="Sanskar Dwivedi" userId="f5b85c96-70f3-4e53-8695-5826d5f55a6b" providerId="ADAL" clId="{8D785116-BFEF-4FAD-AB52-C23FDB396E12}" dt="2022-08-26T13:07:21.579" v="2658" actId="1076"/>
        <pc:sldMkLst>
          <pc:docMk/>
          <pc:sldMk cId="5190603" sldId="382"/>
        </pc:sldMkLst>
        <pc:spChg chg="mod">
          <ac:chgData name="Sanskar Dwivedi" userId="f5b85c96-70f3-4e53-8695-5826d5f55a6b" providerId="ADAL" clId="{8D785116-BFEF-4FAD-AB52-C23FDB396E12}" dt="2022-08-26T13:07:17.961" v="2657" actId="1076"/>
          <ac:spMkLst>
            <pc:docMk/>
            <pc:sldMk cId="5190603" sldId="382"/>
            <ac:spMk id="5" creationId="{00000000-0000-0000-0000-000000000000}"/>
          </ac:spMkLst>
        </pc:spChg>
        <pc:picChg chg="del mod">
          <ac:chgData name="Sanskar Dwivedi" userId="f5b85c96-70f3-4e53-8695-5826d5f55a6b" providerId="ADAL" clId="{8D785116-BFEF-4FAD-AB52-C23FDB396E12}" dt="2022-08-26T13:05:00.631" v="2642" actId="21"/>
          <ac:picMkLst>
            <pc:docMk/>
            <pc:sldMk cId="5190603" sldId="382"/>
            <ac:picMk id="3" creationId="{B6BE88D6-C555-4264-B1A1-FCD26BC076A2}"/>
          </ac:picMkLst>
        </pc:picChg>
        <pc:picChg chg="add mod">
          <ac:chgData name="Sanskar Dwivedi" userId="f5b85c96-70f3-4e53-8695-5826d5f55a6b" providerId="ADAL" clId="{8D785116-BFEF-4FAD-AB52-C23FDB396E12}" dt="2022-08-26T13:07:21.579" v="2658" actId="1076"/>
          <ac:picMkLst>
            <pc:docMk/>
            <pc:sldMk cId="5190603" sldId="382"/>
            <ac:picMk id="4" creationId="{7F3421CF-10C8-4D00-BB57-FB77169B9D81}"/>
          </ac:picMkLst>
        </pc:picChg>
      </pc:sldChg>
      <pc:sldChg chg="addSp delSp modSp new mod setBg modClrScheme chgLayout">
        <pc:chgData name="Sanskar Dwivedi" userId="f5b85c96-70f3-4e53-8695-5826d5f55a6b" providerId="ADAL" clId="{8D785116-BFEF-4FAD-AB52-C23FDB396E12}" dt="2022-08-30T15:41:48.709" v="3572" actId="1036"/>
        <pc:sldMkLst>
          <pc:docMk/>
          <pc:sldMk cId="833586164" sldId="383"/>
        </pc:sldMkLst>
        <pc:spChg chg="mod ord">
          <ac:chgData name="Sanskar Dwivedi" userId="f5b85c96-70f3-4e53-8695-5826d5f55a6b" providerId="ADAL" clId="{8D785116-BFEF-4FAD-AB52-C23FDB396E12}" dt="2022-08-26T18:57:31.347" v="3343" actId="5793"/>
          <ac:spMkLst>
            <pc:docMk/>
            <pc:sldMk cId="833586164" sldId="383"/>
            <ac:spMk id="2" creationId="{258D3A6F-BD44-4081-A942-1F985C96CBEB}"/>
          </ac:spMkLst>
        </pc:spChg>
        <pc:spChg chg="add del">
          <ac:chgData name="Sanskar Dwivedi" userId="f5b85c96-70f3-4e53-8695-5826d5f55a6b" providerId="ADAL" clId="{8D785116-BFEF-4FAD-AB52-C23FDB396E12}" dt="2022-08-26T17:52:34.445" v="2682" actId="22"/>
          <ac:spMkLst>
            <pc:docMk/>
            <pc:sldMk cId="833586164" sldId="383"/>
            <ac:spMk id="3" creationId="{38627C9B-CE69-43CE-A45A-967710AE87FF}"/>
          </ac:spMkLst>
        </pc:spChg>
        <pc:spChg chg="add del mod ord">
          <ac:chgData name="Sanskar Dwivedi" userId="f5b85c96-70f3-4e53-8695-5826d5f55a6b" providerId="ADAL" clId="{8D785116-BFEF-4FAD-AB52-C23FDB396E12}" dt="2022-08-26T18:52:48.520" v="3220" actId="21"/>
          <ac:spMkLst>
            <pc:docMk/>
            <pc:sldMk cId="833586164" sldId="383"/>
            <ac:spMk id="10" creationId="{3E851209-3354-42C8-ABFE-87E61505BC44}"/>
          </ac:spMkLst>
        </pc:spChg>
        <pc:spChg chg="add del">
          <ac:chgData name="Sanskar Dwivedi" userId="f5b85c96-70f3-4e53-8695-5826d5f55a6b" providerId="ADAL" clId="{8D785116-BFEF-4FAD-AB52-C23FDB396E12}" dt="2022-08-26T18:22:23.124" v="2767" actId="21"/>
          <ac:spMkLst>
            <pc:docMk/>
            <pc:sldMk cId="833586164" sldId="383"/>
            <ac:spMk id="11" creationId="{3D71C707-5920-764D-8AD4-71D6696616F7}"/>
          </ac:spMkLst>
        </pc:spChg>
        <pc:spChg chg="add mod ord">
          <ac:chgData name="Sanskar Dwivedi" userId="f5b85c96-70f3-4e53-8695-5826d5f55a6b" providerId="ADAL" clId="{8D785116-BFEF-4FAD-AB52-C23FDB396E12}" dt="2022-08-26T18:58:55.669" v="3357" actId="207"/>
          <ac:spMkLst>
            <pc:docMk/>
            <pc:sldMk cId="833586164" sldId="383"/>
            <ac:spMk id="12" creationId="{F1636B9D-E332-49BB-84A9-93AD34C11145}"/>
          </ac:spMkLst>
        </pc:spChg>
        <pc:graphicFrameChg chg="add del modGraphic">
          <ac:chgData name="Sanskar Dwivedi" userId="f5b85c96-70f3-4e53-8695-5826d5f55a6b" providerId="ADAL" clId="{8D785116-BFEF-4FAD-AB52-C23FDB396E12}" dt="2022-08-26T18:49:52.661" v="3132" actId="1032"/>
          <ac:graphicFrameMkLst>
            <pc:docMk/>
            <pc:sldMk cId="833586164" sldId="383"/>
            <ac:graphicFrameMk id="8" creationId="{3B90FD4D-3311-4C98-96AB-D03E10C01E49}"/>
          </ac:graphicFrameMkLst>
        </pc:graphicFrameChg>
        <pc:graphicFrameChg chg="add mod modGraphic">
          <ac:chgData name="Sanskar Dwivedi" userId="f5b85c96-70f3-4e53-8695-5826d5f55a6b" providerId="ADAL" clId="{8D785116-BFEF-4FAD-AB52-C23FDB396E12}" dt="2022-08-26T18:52:57.742" v="3222" actId="14100"/>
          <ac:graphicFrameMkLst>
            <pc:docMk/>
            <pc:sldMk cId="833586164" sldId="383"/>
            <ac:graphicFrameMk id="9" creationId="{C9290B9E-171B-40D6-840B-EDD1CB1753B2}"/>
          </ac:graphicFrameMkLst>
        </pc:graphicFrameChg>
        <pc:picChg chg="add del mod ord">
          <ac:chgData name="Sanskar Dwivedi" userId="f5b85c96-70f3-4e53-8695-5826d5f55a6b" providerId="ADAL" clId="{8D785116-BFEF-4FAD-AB52-C23FDB396E12}" dt="2022-08-26T17:51:46.950" v="2681" actId="22"/>
          <ac:picMkLst>
            <pc:docMk/>
            <pc:sldMk cId="833586164" sldId="383"/>
            <ac:picMk id="5" creationId="{FCE6B0E8-577F-4112-AB87-46D8DBBA734B}"/>
          </ac:picMkLst>
        </pc:picChg>
        <pc:picChg chg="add del mod ord">
          <ac:chgData name="Sanskar Dwivedi" userId="f5b85c96-70f3-4e53-8695-5826d5f55a6b" providerId="ADAL" clId="{8D785116-BFEF-4FAD-AB52-C23FDB396E12}" dt="2022-08-26T18:48:09.041" v="3126" actId="21"/>
          <ac:picMkLst>
            <pc:docMk/>
            <pc:sldMk cId="833586164" sldId="383"/>
            <ac:picMk id="7" creationId="{FEDBB2A0-A119-437E-A138-F24A228B9980}"/>
          </ac:picMkLst>
        </pc:picChg>
        <pc:picChg chg="add mod">
          <ac:chgData name="Sanskar Dwivedi" userId="f5b85c96-70f3-4e53-8695-5826d5f55a6b" providerId="ADAL" clId="{8D785116-BFEF-4FAD-AB52-C23FDB396E12}" dt="2022-08-30T15:41:48.709" v="3572" actId="1036"/>
          <ac:picMkLst>
            <pc:docMk/>
            <pc:sldMk cId="833586164" sldId="383"/>
            <ac:picMk id="14" creationId="{79502ED7-4B30-40D2-AC6B-B291D82A6621}"/>
          </ac:picMkLst>
        </pc:picChg>
      </pc:sldChg>
      <pc:sldChg chg="new del">
        <pc:chgData name="Sanskar Dwivedi" userId="f5b85c96-70f3-4e53-8695-5826d5f55a6b" providerId="ADAL" clId="{8D785116-BFEF-4FAD-AB52-C23FDB396E12}" dt="2022-08-26T18:08:44.639" v="2715" actId="2696"/>
        <pc:sldMkLst>
          <pc:docMk/>
          <pc:sldMk cId="231303223" sldId="384"/>
        </pc:sldMkLst>
      </pc:sldChg>
      <pc:sldChg chg="addSp delSp modSp new mod ord setBg">
        <pc:chgData name="Sanskar Dwivedi" userId="f5b85c96-70f3-4e53-8695-5826d5f55a6b" providerId="ADAL" clId="{8D785116-BFEF-4FAD-AB52-C23FDB396E12}" dt="2022-08-26T18:20:58.081" v="2764" actId="20577"/>
        <pc:sldMkLst>
          <pc:docMk/>
          <pc:sldMk cId="740038196" sldId="384"/>
        </pc:sldMkLst>
        <pc:spChg chg="mod">
          <ac:chgData name="Sanskar Dwivedi" userId="f5b85c96-70f3-4e53-8695-5826d5f55a6b" providerId="ADAL" clId="{8D785116-BFEF-4FAD-AB52-C23FDB396E12}" dt="2022-08-26T18:20:58.081" v="2764" actId="20577"/>
          <ac:spMkLst>
            <pc:docMk/>
            <pc:sldMk cId="740038196" sldId="384"/>
            <ac:spMk id="2" creationId="{CD74DA03-6E4E-496B-B066-632EEF8423D1}"/>
          </ac:spMkLst>
        </pc:spChg>
        <pc:picChg chg="add del mod">
          <ac:chgData name="Sanskar Dwivedi" userId="f5b85c96-70f3-4e53-8695-5826d5f55a6b" providerId="ADAL" clId="{8D785116-BFEF-4FAD-AB52-C23FDB396E12}" dt="2022-08-26T18:09:33.312" v="2728" actId="21"/>
          <ac:picMkLst>
            <pc:docMk/>
            <pc:sldMk cId="740038196" sldId="384"/>
            <ac:picMk id="4" creationId="{EC4A51F4-31FB-40E3-A53B-206C6281A3ED}"/>
          </ac:picMkLst>
        </pc:picChg>
        <pc:picChg chg="add mod">
          <ac:chgData name="Sanskar Dwivedi" userId="f5b85c96-70f3-4e53-8695-5826d5f55a6b" providerId="ADAL" clId="{8D785116-BFEF-4FAD-AB52-C23FDB396E12}" dt="2022-08-26T18:17:56.409" v="2735" actId="1076"/>
          <ac:picMkLst>
            <pc:docMk/>
            <pc:sldMk cId="740038196" sldId="384"/>
            <ac:picMk id="6" creationId="{1092AA26-74F5-4A5A-86F4-111506E060B4}"/>
          </ac:picMkLst>
        </pc:picChg>
        <pc:picChg chg="add del">
          <ac:chgData name="Sanskar Dwivedi" userId="f5b85c96-70f3-4e53-8695-5826d5f55a6b" providerId="ADAL" clId="{8D785116-BFEF-4FAD-AB52-C23FDB396E12}" dt="2022-08-26T18:09:21.338" v="2724" actId="26606"/>
          <ac:picMkLst>
            <pc:docMk/>
            <pc:sldMk cId="740038196" sldId="384"/>
            <ac:picMk id="9" creationId="{2BFB581C-2142-4222-9A3B-905AD6C09535}"/>
          </ac:picMkLst>
        </pc:picChg>
      </pc:sldChg>
      <pc:sldChg chg="addSp delSp modSp new mod ord setBg">
        <pc:chgData name="Sanskar Dwivedi" userId="f5b85c96-70f3-4e53-8695-5826d5f55a6b" providerId="ADAL" clId="{8D785116-BFEF-4FAD-AB52-C23FDB396E12}" dt="2022-08-30T15:46:34.301" v="3576"/>
        <pc:sldMkLst>
          <pc:docMk/>
          <pc:sldMk cId="3178072274" sldId="385"/>
        </pc:sldMkLst>
        <pc:spChg chg="del mod ord">
          <ac:chgData name="Sanskar Dwivedi" userId="f5b85c96-70f3-4e53-8695-5826d5f55a6b" providerId="ADAL" clId="{8D785116-BFEF-4FAD-AB52-C23FDB396E12}" dt="2022-08-26T18:47:44.494" v="3121" actId="21"/>
          <ac:spMkLst>
            <pc:docMk/>
            <pc:sldMk cId="3178072274" sldId="385"/>
            <ac:spMk id="2" creationId="{5971B91C-EA8E-4121-A268-FF6F083B48C2}"/>
          </ac:spMkLst>
        </pc:spChg>
        <pc:picChg chg="add del">
          <ac:chgData name="Sanskar Dwivedi" userId="f5b85c96-70f3-4e53-8695-5826d5f55a6b" providerId="ADAL" clId="{8D785116-BFEF-4FAD-AB52-C23FDB396E12}" dt="2022-08-26T18:46:28.316" v="3103" actId="22"/>
          <ac:picMkLst>
            <pc:docMk/>
            <pc:sldMk cId="3178072274" sldId="385"/>
            <ac:picMk id="4" creationId="{5E33CCCE-ADA0-4FB0-8E3A-F757FED107CF}"/>
          </ac:picMkLst>
        </pc:picChg>
        <pc:picChg chg="add del">
          <ac:chgData name="Sanskar Dwivedi" userId="f5b85c96-70f3-4e53-8695-5826d5f55a6b" providerId="ADAL" clId="{8D785116-BFEF-4FAD-AB52-C23FDB396E12}" dt="2022-08-26T18:46:34.286" v="3105" actId="22"/>
          <ac:picMkLst>
            <pc:docMk/>
            <pc:sldMk cId="3178072274" sldId="385"/>
            <ac:picMk id="6" creationId="{758709EC-9185-485F-985D-6197A7A2B87F}"/>
          </ac:picMkLst>
        </pc:picChg>
        <pc:picChg chg="add mod">
          <ac:chgData name="Sanskar Dwivedi" userId="f5b85c96-70f3-4e53-8695-5826d5f55a6b" providerId="ADAL" clId="{8D785116-BFEF-4FAD-AB52-C23FDB396E12}" dt="2022-08-26T18:47:57.755" v="3125" actId="14100"/>
          <ac:picMkLst>
            <pc:docMk/>
            <pc:sldMk cId="3178072274" sldId="385"/>
            <ac:picMk id="8" creationId="{E27378DB-31C2-4F52-9FC5-80111B155BDD}"/>
          </ac:picMkLst>
        </pc:picChg>
        <pc:picChg chg="add del">
          <ac:chgData name="Sanskar Dwivedi" userId="f5b85c96-70f3-4e53-8695-5826d5f55a6b" providerId="ADAL" clId="{8D785116-BFEF-4FAD-AB52-C23FDB396E12}" dt="2022-08-26T18:46:55.685" v="3112" actId="26606"/>
          <ac:picMkLst>
            <pc:docMk/>
            <pc:sldMk cId="3178072274" sldId="385"/>
            <ac:picMk id="13" creationId="{2BFB581C-2142-4222-9A3B-905AD6C09535}"/>
          </ac:picMkLst>
        </pc:picChg>
      </pc:sldChg>
      <pc:sldChg chg="addSp delSp modSp new mod setBg setClrOvrMap">
        <pc:chgData name="Sanskar Dwivedi" userId="f5b85c96-70f3-4e53-8695-5826d5f55a6b" providerId="ADAL" clId="{8D785116-BFEF-4FAD-AB52-C23FDB396E12}" dt="2022-08-30T15:42:52.183" v="3574" actId="27309"/>
        <pc:sldMkLst>
          <pc:docMk/>
          <pc:sldMk cId="3566648488" sldId="386"/>
        </pc:sldMkLst>
        <pc:spChg chg="mod">
          <ac:chgData name="Sanskar Dwivedi" userId="f5b85c96-70f3-4e53-8695-5826d5f55a6b" providerId="ADAL" clId="{8D785116-BFEF-4FAD-AB52-C23FDB396E12}" dt="2022-08-26T19:02:03.972" v="3360" actId="26606"/>
          <ac:spMkLst>
            <pc:docMk/>
            <pc:sldMk cId="3566648488" sldId="386"/>
            <ac:spMk id="2" creationId="{68E924E6-4641-4103-8598-1D49DECF83B2}"/>
          </ac:spMkLst>
        </pc:spChg>
        <pc:spChg chg="del">
          <ac:chgData name="Sanskar Dwivedi" userId="f5b85c96-70f3-4e53-8695-5826d5f55a6b" providerId="ADAL" clId="{8D785116-BFEF-4FAD-AB52-C23FDB396E12}" dt="2022-08-26T19:01:59.259" v="3359" actId="22"/>
          <ac:spMkLst>
            <pc:docMk/>
            <pc:sldMk cId="3566648488" sldId="386"/>
            <ac:spMk id="3" creationId="{1A6C14A4-440F-4F6C-A89E-04286472DFB3}"/>
          </ac:spMkLst>
        </pc:spChg>
        <pc:spChg chg="mod">
          <ac:chgData name="Sanskar Dwivedi" userId="f5b85c96-70f3-4e53-8695-5826d5f55a6b" providerId="ADAL" clId="{8D785116-BFEF-4FAD-AB52-C23FDB396E12}" dt="2022-08-26T19:02:03.972" v="3360" actId="26606"/>
          <ac:spMkLst>
            <pc:docMk/>
            <pc:sldMk cId="3566648488" sldId="386"/>
            <ac:spMk id="4" creationId="{4C338D6C-6852-4842-B3ED-6B125B07AF27}"/>
          </ac:spMkLst>
        </pc:spChg>
        <pc:spChg chg="add">
          <ac:chgData name="Sanskar Dwivedi" userId="f5b85c96-70f3-4e53-8695-5826d5f55a6b" providerId="ADAL" clId="{8D785116-BFEF-4FAD-AB52-C23FDB396E12}" dt="2022-08-26T19:02:03.972" v="3360" actId="26606"/>
          <ac:spMkLst>
            <pc:docMk/>
            <pc:sldMk cId="3566648488" sldId="386"/>
            <ac:spMk id="11" creationId="{95CB840F-8E41-4CA5-B79B-25CC80AD234A}"/>
          </ac:spMkLst>
        </pc:spChg>
        <pc:graphicFrameChg chg="add del modGraphic">
          <ac:chgData name="Sanskar Dwivedi" userId="f5b85c96-70f3-4e53-8695-5826d5f55a6b" providerId="ADAL" clId="{8D785116-BFEF-4FAD-AB52-C23FDB396E12}" dt="2022-08-30T15:42:52.183" v="3574" actId="27309"/>
          <ac:graphicFrameMkLst>
            <pc:docMk/>
            <pc:sldMk cId="3566648488" sldId="386"/>
            <ac:graphicFrameMk id="5" creationId="{392D8906-F529-4CF6-AB4B-75FBB345E196}"/>
          </ac:graphicFrameMkLst>
        </pc:graphicFrameChg>
        <pc:picChg chg="add mod ord">
          <ac:chgData name="Sanskar Dwivedi" userId="f5b85c96-70f3-4e53-8695-5826d5f55a6b" providerId="ADAL" clId="{8D785116-BFEF-4FAD-AB52-C23FDB396E12}" dt="2022-08-26T19:08:01.027" v="3381" actId="14100"/>
          <ac:picMkLst>
            <pc:docMk/>
            <pc:sldMk cId="3566648488" sldId="386"/>
            <ac:picMk id="6" creationId="{D2BF80E3-73EE-4A95-A153-2D1842D28FBB}"/>
          </ac:picMkLst>
        </pc:picChg>
      </pc:sldChg>
      <pc:sldChg chg="addSp delSp modSp new mod ord setBg">
        <pc:chgData name="Sanskar Dwivedi" userId="f5b85c96-70f3-4e53-8695-5826d5f55a6b" providerId="ADAL" clId="{8D785116-BFEF-4FAD-AB52-C23FDB396E12}" dt="2022-08-30T16:19:38.131" v="3687" actId="1076"/>
        <pc:sldMkLst>
          <pc:docMk/>
          <pc:sldMk cId="883081530" sldId="387"/>
        </pc:sldMkLst>
        <pc:spChg chg="del mod">
          <ac:chgData name="Sanskar Dwivedi" userId="f5b85c96-70f3-4e53-8695-5826d5f55a6b" providerId="ADAL" clId="{8D785116-BFEF-4FAD-AB52-C23FDB396E12}" dt="2022-08-26T19:06:45.304" v="3371" actId="478"/>
          <ac:spMkLst>
            <pc:docMk/>
            <pc:sldMk cId="883081530" sldId="387"/>
            <ac:spMk id="2" creationId="{1DD45612-A3D4-465B-A8D1-00BD26F5E1B1}"/>
          </ac:spMkLst>
        </pc:spChg>
        <pc:spChg chg="del">
          <ac:chgData name="Sanskar Dwivedi" userId="f5b85c96-70f3-4e53-8695-5826d5f55a6b" providerId="ADAL" clId="{8D785116-BFEF-4FAD-AB52-C23FDB396E12}" dt="2022-08-26T19:06:04.377" v="3366" actId="21"/>
          <ac:spMkLst>
            <pc:docMk/>
            <pc:sldMk cId="883081530" sldId="387"/>
            <ac:spMk id="3" creationId="{FBC4D35C-F4C5-444C-997E-7150B809CA8F}"/>
          </ac:spMkLst>
        </pc:spChg>
        <pc:spChg chg="add del mod">
          <ac:chgData name="Sanskar Dwivedi" userId="f5b85c96-70f3-4e53-8695-5826d5f55a6b" providerId="ADAL" clId="{8D785116-BFEF-4FAD-AB52-C23FDB396E12}" dt="2022-08-26T19:06:40.801" v="3369" actId="478"/>
          <ac:spMkLst>
            <pc:docMk/>
            <pc:sldMk cId="883081530" sldId="387"/>
            <ac:spMk id="4" creationId="{52D85FCF-57BB-4B5E-BD81-529A37F812DF}"/>
          </ac:spMkLst>
        </pc:spChg>
        <pc:spChg chg="add del">
          <ac:chgData name="Sanskar Dwivedi" userId="f5b85c96-70f3-4e53-8695-5826d5f55a6b" providerId="ADAL" clId="{8D785116-BFEF-4FAD-AB52-C23FDB396E12}" dt="2022-08-30T16:19:29.218" v="3682" actId="26606"/>
          <ac:spMkLst>
            <pc:docMk/>
            <pc:sldMk cId="883081530" sldId="387"/>
            <ac:spMk id="8" creationId="{5C56FD3A-4F39-4752-AC00-DB25CCA4ED73}"/>
          </ac:spMkLst>
        </pc:spChg>
        <pc:spChg chg="add del">
          <ac:chgData name="Sanskar Dwivedi" userId="f5b85c96-70f3-4e53-8695-5826d5f55a6b" providerId="ADAL" clId="{8D785116-BFEF-4FAD-AB52-C23FDB396E12}" dt="2022-08-30T16:19:29.218" v="3682" actId="26606"/>
          <ac:spMkLst>
            <pc:docMk/>
            <pc:sldMk cId="883081530" sldId="387"/>
            <ac:spMk id="9" creationId="{772527DF-A25C-46B4-A5D9-BBE2E310ACAF}"/>
          </ac:spMkLst>
        </pc:spChg>
        <pc:spChg chg="add del">
          <ac:chgData name="Sanskar Dwivedi" userId="f5b85c96-70f3-4e53-8695-5826d5f55a6b" providerId="ADAL" clId="{8D785116-BFEF-4FAD-AB52-C23FDB396E12}" dt="2022-08-30T16:19:24.227" v="3680" actId="26606"/>
          <ac:spMkLst>
            <pc:docMk/>
            <pc:sldMk cId="883081530" sldId="387"/>
            <ac:spMk id="11" creationId="{5C56FD3A-4F39-4752-AC00-DB25CCA4ED73}"/>
          </ac:spMkLst>
        </pc:spChg>
        <pc:spChg chg="add del">
          <ac:chgData name="Sanskar Dwivedi" userId="f5b85c96-70f3-4e53-8695-5826d5f55a6b" providerId="ADAL" clId="{8D785116-BFEF-4FAD-AB52-C23FDB396E12}" dt="2022-08-30T16:19:24.227" v="3680" actId="26606"/>
          <ac:spMkLst>
            <pc:docMk/>
            <pc:sldMk cId="883081530" sldId="387"/>
            <ac:spMk id="13" creationId="{772527DF-A25C-46B4-A5D9-BBE2E310ACAF}"/>
          </ac:spMkLst>
        </pc:spChg>
        <pc:spChg chg="add">
          <ac:chgData name="Sanskar Dwivedi" userId="f5b85c96-70f3-4e53-8695-5826d5f55a6b" providerId="ADAL" clId="{8D785116-BFEF-4FAD-AB52-C23FDB396E12}" dt="2022-08-30T16:19:34.111" v="3685" actId="26606"/>
          <ac:spMkLst>
            <pc:docMk/>
            <pc:sldMk cId="883081530" sldId="387"/>
            <ac:spMk id="14" creationId="{5C56FD3A-4F39-4752-AC00-DB25CCA4ED73}"/>
          </ac:spMkLst>
        </pc:spChg>
        <pc:spChg chg="add">
          <ac:chgData name="Sanskar Dwivedi" userId="f5b85c96-70f3-4e53-8695-5826d5f55a6b" providerId="ADAL" clId="{8D785116-BFEF-4FAD-AB52-C23FDB396E12}" dt="2022-08-30T16:19:34.111" v="3685" actId="26606"/>
          <ac:spMkLst>
            <pc:docMk/>
            <pc:sldMk cId="883081530" sldId="387"/>
            <ac:spMk id="15" creationId="{772527DF-A25C-46B4-A5D9-BBE2E310ACAF}"/>
          </ac:spMkLst>
        </pc:spChg>
        <pc:picChg chg="add mod">
          <ac:chgData name="Sanskar Dwivedi" userId="f5b85c96-70f3-4e53-8695-5826d5f55a6b" providerId="ADAL" clId="{8D785116-BFEF-4FAD-AB52-C23FDB396E12}" dt="2022-08-30T16:19:38.131" v="3687" actId="1076"/>
          <ac:picMkLst>
            <pc:docMk/>
            <pc:sldMk cId="883081530" sldId="387"/>
            <ac:picMk id="6" creationId="{F44A4CA1-E0A5-4692-9EC3-A9AE39BA8C39}"/>
          </ac:picMkLst>
        </pc:picChg>
        <pc:picChg chg="add del">
          <ac:chgData name="Sanskar Dwivedi" userId="f5b85c96-70f3-4e53-8695-5826d5f55a6b" providerId="ADAL" clId="{8D785116-BFEF-4FAD-AB52-C23FDB396E12}" dt="2022-08-30T16:19:34.076" v="3684" actId="26606"/>
          <ac:picMkLst>
            <pc:docMk/>
            <pc:sldMk cId="883081530" sldId="387"/>
            <ac:picMk id="12" creationId="{88D2FF5B-DD64-4389-8A61-76F48BB08807}"/>
          </ac:picMkLst>
        </pc:picChg>
      </pc:sldChg>
      <pc:sldChg chg="new del">
        <pc:chgData name="Sanskar Dwivedi" userId="f5b85c96-70f3-4e53-8695-5826d5f55a6b" providerId="ADAL" clId="{8D785116-BFEF-4FAD-AB52-C23FDB396E12}" dt="2022-08-26T19:05:51.290" v="3362" actId="2696"/>
        <pc:sldMkLst>
          <pc:docMk/>
          <pc:sldMk cId="4135626558" sldId="387"/>
        </pc:sldMkLst>
      </pc:sldChg>
      <pc:sldChg chg="addSp delSp new mod ord">
        <pc:chgData name="Sanskar Dwivedi" userId="f5b85c96-70f3-4e53-8695-5826d5f55a6b" providerId="ADAL" clId="{8D785116-BFEF-4FAD-AB52-C23FDB396E12}" dt="2022-08-30T16:20:24.884" v="3689"/>
        <pc:sldMkLst>
          <pc:docMk/>
          <pc:sldMk cId="3285751286" sldId="388"/>
        </pc:sldMkLst>
        <pc:picChg chg="add">
          <ac:chgData name="Sanskar Dwivedi" userId="f5b85c96-70f3-4e53-8695-5826d5f55a6b" providerId="ADAL" clId="{8D785116-BFEF-4FAD-AB52-C23FDB396E12}" dt="2022-08-26T19:10:51.003" v="3383" actId="22"/>
          <ac:picMkLst>
            <pc:docMk/>
            <pc:sldMk cId="3285751286" sldId="388"/>
            <ac:picMk id="5" creationId="{C1979892-CB48-46E5-9AA2-FAAEC609A4D3}"/>
          </ac:picMkLst>
        </pc:picChg>
        <pc:picChg chg="add del">
          <ac:chgData name="Sanskar Dwivedi" userId="f5b85c96-70f3-4e53-8695-5826d5f55a6b" providerId="ADAL" clId="{8D785116-BFEF-4FAD-AB52-C23FDB396E12}" dt="2022-08-26T19:20:25.850" v="3385" actId="22"/>
          <ac:picMkLst>
            <pc:docMk/>
            <pc:sldMk cId="3285751286" sldId="388"/>
            <ac:picMk id="7" creationId="{BA4FC0D0-4CED-4248-BEA2-9475FA002F80}"/>
          </ac:picMkLst>
        </pc:picChg>
      </pc:sldChg>
      <pc:sldChg chg="addSp new mod">
        <pc:chgData name="Sanskar Dwivedi" userId="f5b85c96-70f3-4e53-8695-5826d5f55a6b" providerId="ADAL" clId="{8D785116-BFEF-4FAD-AB52-C23FDB396E12}" dt="2022-08-26T19:20:34.764" v="3387" actId="22"/>
        <pc:sldMkLst>
          <pc:docMk/>
          <pc:sldMk cId="1378387373" sldId="389"/>
        </pc:sldMkLst>
        <pc:picChg chg="add">
          <ac:chgData name="Sanskar Dwivedi" userId="f5b85c96-70f3-4e53-8695-5826d5f55a6b" providerId="ADAL" clId="{8D785116-BFEF-4FAD-AB52-C23FDB396E12}" dt="2022-08-26T19:20:34.764" v="3387" actId="22"/>
          <ac:picMkLst>
            <pc:docMk/>
            <pc:sldMk cId="1378387373" sldId="389"/>
            <ac:picMk id="5" creationId="{2C8DC523-A2E5-4425-9BB5-3A6EFDC664D0}"/>
          </ac:picMkLst>
        </pc:picChg>
      </pc:sldChg>
      <pc:sldChg chg="addSp delSp modSp new mod ord setBg">
        <pc:chgData name="Sanskar Dwivedi" userId="f5b85c96-70f3-4e53-8695-5826d5f55a6b" providerId="ADAL" clId="{8D785116-BFEF-4FAD-AB52-C23FDB396E12}" dt="2022-08-30T16:20:35.044" v="3691"/>
        <pc:sldMkLst>
          <pc:docMk/>
          <pc:sldMk cId="1674340278" sldId="390"/>
        </pc:sldMkLst>
        <pc:spChg chg="del mod">
          <ac:chgData name="Sanskar Dwivedi" userId="f5b85c96-70f3-4e53-8695-5826d5f55a6b" providerId="ADAL" clId="{8D785116-BFEF-4FAD-AB52-C23FDB396E12}" dt="2022-08-30T12:45:30.400" v="3396" actId="21"/>
          <ac:spMkLst>
            <pc:docMk/>
            <pc:sldMk cId="1674340278" sldId="390"/>
            <ac:spMk id="2" creationId="{56E0D4F4-6B22-457E-B52C-6F46B3E28DC0}"/>
          </ac:spMkLst>
        </pc:spChg>
        <pc:spChg chg="mod">
          <ac:chgData name="Sanskar Dwivedi" userId="f5b85c96-70f3-4e53-8695-5826d5f55a6b" providerId="ADAL" clId="{8D785116-BFEF-4FAD-AB52-C23FDB396E12}" dt="2022-08-30T12:46:30.899" v="3424" actId="20577"/>
          <ac:spMkLst>
            <pc:docMk/>
            <pc:sldMk cId="1674340278" sldId="390"/>
            <ac:spMk id="3" creationId="{DE8C82B6-D65A-4E96-BFB8-5B3FF506A5FB}"/>
          </ac:spMkLst>
        </pc:spChg>
        <pc:spChg chg="add">
          <ac:chgData name="Sanskar Dwivedi" userId="f5b85c96-70f3-4e53-8695-5826d5f55a6b" providerId="ADAL" clId="{8D785116-BFEF-4FAD-AB52-C23FDB396E12}" dt="2022-08-30T12:44:53.961" v="3391" actId="26606"/>
          <ac:spMkLst>
            <pc:docMk/>
            <pc:sldMk cId="1674340278" sldId="390"/>
            <ac:spMk id="8" creationId="{769960A3-4EE1-43D2-ABFC-C7A03ED21489}"/>
          </ac:spMkLst>
        </pc:spChg>
        <pc:picChg chg="add mod">
          <ac:chgData name="Sanskar Dwivedi" userId="f5b85c96-70f3-4e53-8695-5826d5f55a6b" providerId="ADAL" clId="{8D785116-BFEF-4FAD-AB52-C23FDB396E12}" dt="2022-08-30T12:45:41.621" v="3400" actId="1076"/>
          <ac:picMkLst>
            <pc:docMk/>
            <pc:sldMk cId="1674340278" sldId="390"/>
            <ac:picMk id="5" creationId="{71D4FF1A-E952-4200-9FA7-D9325A7A2F02}"/>
          </ac:picMkLst>
        </pc:picChg>
        <pc:picChg chg="add">
          <ac:chgData name="Sanskar Dwivedi" userId="f5b85c96-70f3-4e53-8695-5826d5f55a6b" providerId="ADAL" clId="{8D785116-BFEF-4FAD-AB52-C23FDB396E12}" dt="2022-08-30T12:44:53.961" v="3391" actId="26606"/>
          <ac:picMkLst>
            <pc:docMk/>
            <pc:sldMk cId="1674340278" sldId="390"/>
            <ac:picMk id="10" creationId="{16ABCF9F-46A6-4370-8EC8-B1EDB4510B54}"/>
          </ac:picMkLst>
        </pc:picChg>
      </pc:sldChg>
      <pc:sldChg chg="addSp delSp modSp new mod setBg setClrOvrMap">
        <pc:chgData name="Sanskar Dwivedi" userId="f5b85c96-70f3-4e53-8695-5826d5f55a6b" providerId="ADAL" clId="{8D785116-BFEF-4FAD-AB52-C23FDB396E12}" dt="2022-08-30T16:22:48.189" v="3693" actId="255"/>
        <pc:sldMkLst>
          <pc:docMk/>
          <pc:sldMk cId="1765598948" sldId="391"/>
        </pc:sldMkLst>
        <pc:spChg chg="add del mod">
          <ac:chgData name="Sanskar Dwivedi" userId="f5b85c96-70f3-4e53-8695-5826d5f55a6b" providerId="ADAL" clId="{8D785116-BFEF-4FAD-AB52-C23FDB396E12}" dt="2022-08-30T16:22:41.526" v="3692" actId="26606"/>
          <ac:spMkLst>
            <pc:docMk/>
            <pc:sldMk cId="1765598948" sldId="391"/>
            <ac:spMk id="2" creationId="{1F419129-B042-4AD1-AA2E-C8F2EFF5190B}"/>
          </ac:spMkLst>
        </pc:spChg>
        <pc:spChg chg="mod">
          <ac:chgData name="Sanskar Dwivedi" userId="f5b85c96-70f3-4e53-8695-5826d5f55a6b" providerId="ADAL" clId="{8D785116-BFEF-4FAD-AB52-C23FDB396E12}" dt="2022-08-30T16:22:48.189" v="3693" actId="255"/>
          <ac:spMkLst>
            <pc:docMk/>
            <pc:sldMk cId="1765598948" sldId="391"/>
            <ac:spMk id="3" creationId="{62D81054-FCB0-4ABF-BD02-A57C10359EA5}"/>
          </ac:spMkLst>
        </pc:spChg>
        <pc:spChg chg="add del">
          <ac:chgData name="Sanskar Dwivedi" userId="f5b85c96-70f3-4e53-8695-5826d5f55a6b" providerId="ADAL" clId="{8D785116-BFEF-4FAD-AB52-C23FDB396E12}" dt="2022-08-30T12:48:32.120" v="3466" actId="26606"/>
          <ac:spMkLst>
            <pc:docMk/>
            <pc:sldMk cId="1765598948" sldId="391"/>
            <ac:spMk id="8" creationId="{769960A3-4EE1-43D2-ABFC-C7A03ED21489}"/>
          </ac:spMkLst>
        </pc:spChg>
        <pc:spChg chg="add del">
          <ac:chgData name="Sanskar Dwivedi" userId="f5b85c96-70f3-4e53-8695-5826d5f55a6b" providerId="ADAL" clId="{8D785116-BFEF-4FAD-AB52-C23FDB396E12}" dt="2022-08-30T12:48:32.114" v="3465" actId="26606"/>
          <ac:spMkLst>
            <pc:docMk/>
            <pc:sldMk cId="1765598948" sldId="391"/>
            <ac:spMk id="15" creationId="{9A6C2C86-63BF-47D5-AA3F-905111A238E2}"/>
          </ac:spMkLst>
        </pc:spChg>
        <pc:spChg chg="add del">
          <ac:chgData name="Sanskar Dwivedi" userId="f5b85c96-70f3-4e53-8695-5826d5f55a6b" providerId="ADAL" clId="{8D785116-BFEF-4FAD-AB52-C23FDB396E12}" dt="2022-08-30T16:22:41.526" v="3692" actId="26606"/>
          <ac:spMkLst>
            <pc:docMk/>
            <pc:sldMk cId="1765598948" sldId="391"/>
            <ac:spMk id="20" creationId="{69652D62-ECFB-408E-ABE6-155A644F433D}"/>
          </ac:spMkLst>
        </pc:spChg>
        <pc:spChg chg="add del">
          <ac:chgData name="Sanskar Dwivedi" userId="f5b85c96-70f3-4e53-8695-5826d5f55a6b" providerId="ADAL" clId="{8D785116-BFEF-4FAD-AB52-C23FDB396E12}" dt="2022-08-30T16:22:41.526" v="3692" actId="26606"/>
          <ac:spMkLst>
            <pc:docMk/>
            <pc:sldMk cId="1765598948" sldId="391"/>
            <ac:spMk id="21" creationId="{C1FEA985-924B-4044-8778-32D1E7164C01}"/>
          </ac:spMkLst>
        </pc:spChg>
        <pc:spChg chg="add">
          <ac:chgData name="Sanskar Dwivedi" userId="f5b85c96-70f3-4e53-8695-5826d5f55a6b" providerId="ADAL" clId="{8D785116-BFEF-4FAD-AB52-C23FDB396E12}" dt="2022-08-30T16:22:41.526" v="3692" actId="26606"/>
          <ac:spMkLst>
            <pc:docMk/>
            <pc:sldMk cId="1765598948" sldId="391"/>
            <ac:spMk id="26" creationId="{7CFAC9FD-BAD6-47B4-9C11-BE23CEAC750B}"/>
          </ac:spMkLst>
        </pc:spChg>
        <pc:spChg chg="add">
          <ac:chgData name="Sanskar Dwivedi" userId="f5b85c96-70f3-4e53-8695-5826d5f55a6b" providerId="ADAL" clId="{8D785116-BFEF-4FAD-AB52-C23FDB396E12}" dt="2022-08-30T16:22:41.526" v="3692" actId="26606"/>
          <ac:spMkLst>
            <pc:docMk/>
            <pc:sldMk cId="1765598948" sldId="391"/>
            <ac:spMk id="28" creationId="{45B67B9C-9B45-4084-9BB5-187071EE9A61}"/>
          </ac:spMkLst>
        </pc:spChg>
        <pc:picChg chg="add del">
          <ac:chgData name="Sanskar Dwivedi" userId="f5b85c96-70f3-4e53-8695-5826d5f55a6b" providerId="ADAL" clId="{8D785116-BFEF-4FAD-AB52-C23FDB396E12}" dt="2022-08-30T12:48:32.120" v="3466" actId="26606"/>
          <ac:picMkLst>
            <pc:docMk/>
            <pc:sldMk cId="1765598948" sldId="391"/>
            <ac:picMk id="10" creationId="{16ABCF9F-46A6-4370-8EC8-B1EDB4510B54}"/>
          </ac:picMkLst>
        </pc:picChg>
        <pc:cxnChg chg="add del">
          <ac:chgData name="Sanskar Dwivedi" userId="f5b85c96-70f3-4e53-8695-5826d5f55a6b" providerId="ADAL" clId="{8D785116-BFEF-4FAD-AB52-C23FDB396E12}" dt="2022-08-30T12:48:32.114" v="3465" actId="26606"/>
          <ac:cxnSpMkLst>
            <pc:docMk/>
            <pc:sldMk cId="1765598948" sldId="391"/>
            <ac:cxnSpMk id="17" creationId="{425A0768-3044-4AA9-A889-D2CAA68C517A}"/>
          </ac:cxnSpMkLst>
        </pc:cxnChg>
        <pc:cxnChg chg="add del">
          <ac:chgData name="Sanskar Dwivedi" userId="f5b85c96-70f3-4e53-8695-5826d5f55a6b" providerId="ADAL" clId="{8D785116-BFEF-4FAD-AB52-C23FDB396E12}" dt="2022-08-30T16:22:41.526" v="3692" actId="26606"/>
          <ac:cxnSpMkLst>
            <pc:docMk/>
            <pc:sldMk cId="1765598948" sldId="391"/>
            <ac:cxnSpMk id="19" creationId="{96C7F9CB-BCC3-4648-8DEF-07B0887D87D6}"/>
          </ac:cxnSpMkLst>
        </pc:cxnChg>
      </pc:sldChg>
      <pc:sldChg chg="addSp delSp modSp new mod">
        <pc:chgData name="Sanskar Dwivedi" userId="f5b85c96-70f3-4e53-8695-5826d5f55a6b" providerId="ADAL" clId="{8D785116-BFEF-4FAD-AB52-C23FDB396E12}" dt="2022-08-30T13:41:11.470" v="3547" actId="1076"/>
        <pc:sldMkLst>
          <pc:docMk/>
          <pc:sldMk cId="1928236608" sldId="392"/>
        </pc:sldMkLst>
        <pc:spChg chg="add del mod">
          <ac:chgData name="Sanskar Dwivedi" userId="f5b85c96-70f3-4e53-8695-5826d5f55a6b" providerId="ADAL" clId="{8D785116-BFEF-4FAD-AB52-C23FDB396E12}" dt="2022-08-30T13:41:11.470" v="3547" actId="1076"/>
          <ac:spMkLst>
            <pc:docMk/>
            <pc:sldMk cId="1928236608" sldId="392"/>
            <ac:spMk id="2" creationId="{C8FF4346-B955-4E74-B70D-41103D793F32}"/>
          </ac:spMkLst>
        </pc:spChg>
        <pc:picChg chg="add mod">
          <ac:chgData name="Sanskar Dwivedi" userId="f5b85c96-70f3-4e53-8695-5826d5f55a6b" providerId="ADAL" clId="{8D785116-BFEF-4FAD-AB52-C23FDB396E12}" dt="2022-08-30T12:55:01.089" v="3502" actId="14100"/>
          <ac:picMkLst>
            <pc:docMk/>
            <pc:sldMk cId="1928236608" sldId="392"/>
            <ac:picMk id="4" creationId="{81548FDE-6EBB-431F-983A-423B9CDBCBE7}"/>
          </ac:picMkLst>
        </pc:picChg>
      </pc:sldChg>
      <pc:sldChg chg="new del">
        <pc:chgData name="Sanskar Dwivedi" userId="f5b85c96-70f3-4e53-8695-5826d5f55a6b" providerId="ADAL" clId="{8D785116-BFEF-4FAD-AB52-C23FDB396E12}" dt="2022-09-14T09:48:13.287" v="3717" actId="680"/>
        <pc:sldMkLst>
          <pc:docMk/>
          <pc:sldMk cId="166579334" sldId="394"/>
        </pc:sldMkLst>
      </pc:sldChg>
      <pc:sldChg chg="addSp delSp modSp new mod ord">
        <pc:chgData name="Sanskar Dwivedi" userId="f5b85c96-70f3-4e53-8695-5826d5f55a6b" providerId="ADAL" clId="{8D785116-BFEF-4FAD-AB52-C23FDB396E12}" dt="2022-09-14T11:55:12.935" v="3949" actId="1076"/>
        <pc:sldMkLst>
          <pc:docMk/>
          <pc:sldMk cId="1336862710" sldId="394"/>
        </pc:sldMkLst>
        <pc:spChg chg="del">
          <ac:chgData name="Sanskar Dwivedi" userId="f5b85c96-70f3-4e53-8695-5826d5f55a6b" providerId="ADAL" clId="{8D785116-BFEF-4FAD-AB52-C23FDB396E12}" dt="2022-09-14T11:55:05.030" v="3947" actId="21"/>
          <ac:spMkLst>
            <pc:docMk/>
            <pc:sldMk cId="1336862710" sldId="394"/>
            <ac:spMk id="2" creationId="{1E52A967-8865-446A-A5A2-37C25C132A2B}"/>
          </ac:spMkLst>
        </pc:spChg>
        <pc:spChg chg="del">
          <ac:chgData name="Sanskar Dwivedi" userId="f5b85c96-70f3-4e53-8695-5826d5f55a6b" providerId="ADAL" clId="{8D785116-BFEF-4FAD-AB52-C23FDB396E12}" dt="2022-09-14T11:54:56.143" v="3946"/>
          <ac:spMkLst>
            <pc:docMk/>
            <pc:sldMk cId="1336862710" sldId="394"/>
            <ac:spMk id="3" creationId="{F8C52935-9989-4D15-90C7-A7C0EDE0C697}"/>
          </ac:spMkLst>
        </pc:spChg>
        <pc:graphicFrameChg chg="add mod">
          <ac:chgData name="Sanskar Dwivedi" userId="f5b85c96-70f3-4e53-8695-5826d5f55a6b" providerId="ADAL" clId="{8D785116-BFEF-4FAD-AB52-C23FDB396E12}" dt="2022-09-14T11:55:12.935" v="3949" actId="1076"/>
          <ac:graphicFrameMkLst>
            <pc:docMk/>
            <pc:sldMk cId="1336862710" sldId="394"/>
            <ac:graphicFrameMk id="4" creationId="{660D7FA7-39DC-44CB-813E-B8183E2759EB}"/>
          </ac:graphicFrameMkLst>
        </pc:graphicFrameChg>
      </pc:sldChg>
      <pc:sldChg chg="new del">
        <pc:chgData name="Sanskar Dwivedi" userId="f5b85c96-70f3-4e53-8695-5826d5f55a6b" providerId="ADAL" clId="{8D785116-BFEF-4FAD-AB52-C23FDB396E12}" dt="2022-09-14T11:54:47.053" v="3942" actId="680"/>
        <pc:sldMkLst>
          <pc:docMk/>
          <pc:sldMk cId="3724289477" sldId="394"/>
        </pc:sldMkLst>
      </pc:sldChg>
      <pc:sldChg chg="modSp new del mod ord">
        <pc:chgData name="Sanskar Dwivedi" userId="f5b85c96-70f3-4e53-8695-5826d5f55a6b" providerId="ADAL" clId="{8D785116-BFEF-4FAD-AB52-C23FDB396E12}" dt="2022-09-14T09:51:20.618" v="3890" actId="2696"/>
        <pc:sldMkLst>
          <pc:docMk/>
          <pc:sldMk cId="3923675401" sldId="394"/>
        </pc:sldMkLst>
        <pc:spChg chg="mod">
          <ac:chgData name="Sanskar Dwivedi" userId="f5b85c96-70f3-4e53-8695-5826d5f55a6b" providerId="ADAL" clId="{8D785116-BFEF-4FAD-AB52-C23FDB396E12}" dt="2022-09-14T09:51:14.936" v="3889" actId="20577"/>
          <ac:spMkLst>
            <pc:docMk/>
            <pc:sldMk cId="3923675401" sldId="394"/>
            <ac:spMk id="2" creationId="{3623B663-ADF7-474B-8039-52107D6911C4}"/>
          </ac:spMkLst>
        </pc:spChg>
        <pc:spChg chg="mod">
          <ac:chgData name="Sanskar Dwivedi" userId="f5b85c96-70f3-4e53-8695-5826d5f55a6b" providerId="ADAL" clId="{8D785116-BFEF-4FAD-AB52-C23FDB396E12}" dt="2022-09-14T09:51:09.069" v="3871" actId="20577"/>
          <ac:spMkLst>
            <pc:docMk/>
            <pc:sldMk cId="3923675401" sldId="394"/>
            <ac:spMk id="3" creationId="{3CFAB520-ACCA-44D8-B9FA-6F2260F4F68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072C2-6C95-4B82-9893-D47EA4181A44}"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E263C2E3-BC5B-44C6-A9C5-54DA75B52018}">
      <dgm:prSet phldrT="[Text]"/>
      <dgm:spPr/>
      <dgm:t>
        <a:bodyPr/>
        <a:lstStyle/>
        <a:p>
          <a:r>
            <a:rPr lang="en-US"/>
            <a:t>OC-OH</a:t>
          </a:r>
        </a:p>
      </dgm:t>
    </dgm:pt>
    <dgm:pt modelId="{C38FF792-D0BB-4674-A69D-3838BB5B24F3}" type="parTrans" cxnId="{3A91FACF-D54F-45ED-82F3-344F2E04F4F9}">
      <dgm:prSet/>
      <dgm:spPr/>
      <dgm:t>
        <a:bodyPr/>
        <a:lstStyle/>
        <a:p>
          <a:endParaRPr lang="en-US"/>
        </a:p>
      </dgm:t>
    </dgm:pt>
    <dgm:pt modelId="{0B2FF964-9B5F-48CA-AA14-BB1304BC9B57}" type="sibTrans" cxnId="{3A91FACF-D54F-45ED-82F3-344F2E04F4F9}">
      <dgm:prSet/>
      <dgm:spPr/>
      <dgm:t>
        <a:bodyPr/>
        <a:lstStyle/>
        <a:p>
          <a:endParaRPr lang="en-US"/>
        </a:p>
      </dgm:t>
    </dgm:pt>
    <dgm:pt modelId="{37BA3FAD-F743-40CD-9E2E-393382A6F7A2}">
      <dgm:prSet phldrT="[Text]"/>
      <dgm:spPr/>
      <dgm:t>
        <a:bodyPr/>
        <a:lstStyle/>
        <a:p>
          <a:r>
            <a:rPr lang="en-US"/>
            <a:t>Care</a:t>
          </a:r>
        </a:p>
      </dgm:t>
    </dgm:pt>
    <dgm:pt modelId="{FEF7ACE4-7169-44EC-9487-9B247D3581B5}" type="parTrans" cxnId="{D09919C0-E98A-4004-8A1C-DA8E13FA4400}">
      <dgm:prSet/>
      <dgm:spPr/>
      <dgm:t>
        <a:bodyPr/>
        <a:lstStyle/>
        <a:p>
          <a:endParaRPr lang="en-US"/>
        </a:p>
      </dgm:t>
    </dgm:pt>
    <dgm:pt modelId="{D73B28F7-8B9D-4168-A9F8-22D577D6B1E8}" type="sibTrans" cxnId="{D09919C0-E98A-4004-8A1C-DA8E13FA4400}">
      <dgm:prSet/>
      <dgm:spPr/>
      <dgm:t>
        <a:bodyPr/>
        <a:lstStyle/>
        <a:p>
          <a:endParaRPr lang="en-US"/>
        </a:p>
      </dgm:t>
    </dgm:pt>
    <dgm:pt modelId="{9209ECE9-B5F8-411C-B193-A462000BE502}">
      <dgm:prSet phldrT="[Text]"/>
      <dgm:spPr/>
      <dgm:t>
        <a:bodyPr/>
        <a:lstStyle/>
        <a:p>
          <a:r>
            <a:rPr lang="en-US"/>
            <a:t>D1</a:t>
          </a:r>
        </a:p>
      </dgm:t>
    </dgm:pt>
    <dgm:pt modelId="{8755FF1D-0200-4CA9-A064-85B08927A8C4}" type="parTrans" cxnId="{F867C8D9-22A7-48C1-B1F8-4F0BD00DE3D9}">
      <dgm:prSet/>
      <dgm:spPr/>
      <dgm:t>
        <a:bodyPr/>
        <a:lstStyle/>
        <a:p>
          <a:endParaRPr lang="en-US"/>
        </a:p>
      </dgm:t>
    </dgm:pt>
    <dgm:pt modelId="{1645DD0A-9F38-46BF-97D3-E17794BDADBA}" type="sibTrans" cxnId="{F867C8D9-22A7-48C1-B1F8-4F0BD00DE3D9}">
      <dgm:prSet/>
      <dgm:spPr/>
      <dgm:t>
        <a:bodyPr/>
        <a:lstStyle/>
        <a:p>
          <a:endParaRPr lang="en-US"/>
        </a:p>
      </dgm:t>
    </dgm:pt>
    <dgm:pt modelId="{8644ACB4-79B5-4794-9B13-AFAB107D2630}" type="pres">
      <dgm:prSet presAssocID="{6D8072C2-6C95-4B82-9893-D47EA4181A44}" presName="Name0" presStyleCnt="0">
        <dgm:presLayoutVars>
          <dgm:dir/>
          <dgm:resizeHandles val="exact"/>
        </dgm:presLayoutVars>
      </dgm:prSet>
      <dgm:spPr/>
    </dgm:pt>
    <dgm:pt modelId="{A20665BA-C9AB-4EBA-AFFC-D015EE7FB517}" type="pres">
      <dgm:prSet presAssocID="{6D8072C2-6C95-4B82-9893-D47EA4181A44}" presName="vNodes" presStyleCnt="0"/>
      <dgm:spPr/>
    </dgm:pt>
    <dgm:pt modelId="{67C47E71-8DAA-4A76-BDA2-12B44E9CBBEF}" type="pres">
      <dgm:prSet presAssocID="{E263C2E3-BC5B-44C6-A9C5-54DA75B52018}" presName="node" presStyleLbl="node1" presStyleIdx="0" presStyleCnt="3">
        <dgm:presLayoutVars>
          <dgm:bulletEnabled val="1"/>
        </dgm:presLayoutVars>
      </dgm:prSet>
      <dgm:spPr/>
    </dgm:pt>
    <dgm:pt modelId="{8150BAED-5D17-4761-92F1-DD71ADA0C99D}" type="pres">
      <dgm:prSet presAssocID="{0B2FF964-9B5F-48CA-AA14-BB1304BC9B57}" presName="spacerT" presStyleCnt="0"/>
      <dgm:spPr/>
    </dgm:pt>
    <dgm:pt modelId="{7FE3294B-2B55-440D-88E6-EAC99082FF57}" type="pres">
      <dgm:prSet presAssocID="{0B2FF964-9B5F-48CA-AA14-BB1304BC9B57}" presName="sibTrans" presStyleLbl="sibTrans2D1" presStyleIdx="0" presStyleCnt="2"/>
      <dgm:spPr/>
    </dgm:pt>
    <dgm:pt modelId="{8999213C-FF8E-42EB-9E0F-270ED6EFDBD5}" type="pres">
      <dgm:prSet presAssocID="{0B2FF964-9B5F-48CA-AA14-BB1304BC9B57}" presName="spacerB" presStyleCnt="0"/>
      <dgm:spPr/>
    </dgm:pt>
    <dgm:pt modelId="{2CF2F870-AC33-4878-8D72-3A9237EEA9BC}" type="pres">
      <dgm:prSet presAssocID="{37BA3FAD-F743-40CD-9E2E-393382A6F7A2}" presName="node" presStyleLbl="node1" presStyleIdx="1" presStyleCnt="3">
        <dgm:presLayoutVars>
          <dgm:bulletEnabled val="1"/>
        </dgm:presLayoutVars>
      </dgm:prSet>
      <dgm:spPr/>
    </dgm:pt>
    <dgm:pt modelId="{C645298E-B9E8-400D-9479-B32A9BA8DE11}" type="pres">
      <dgm:prSet presAssocID="{6D8072C2-6C95-4B82-9893-D47EA4181A44}" presName="sibTransLast" presStyleLbl="sibTrans2D1" presStyleIdx="1" presStyleCnt="2"/>
      <dgm:spPr/>
    </dgm:pt>
    <dgm:pt modelId="{854461A5-7DA3-4770-BBEB-986DE8F487C2}" type="pres">
      <dgm:prSet presAssocID="{6D8072C2-6C95-4B82-9893-D47EA4181A44}" presName="connectorText" presStyleLbl="sibTrans2D1" presStyleIdx="1" presStyleCnt="2"/>
      <dgm:spPr/>
    </dgm:pt>
    <dgm:pt modelId="{241BB09D-C68E-4DD9-91FF-FD3AC040E43F}" type="pres">
      <dgm:prSet presAssocID="{6D8072C2-6C95-4B82-9893-D47EA4181A44}" presName="lastNode" presStyleLbl="node1" presStyleIdx="2" presStyleCnt="3">
        <dgm:presLayoutVars>
          <dgm:bulletEnabled val="1"/>
        </dgm:presLayoutVars>
      </dgm:prSet>
      <dgm:spPr/>
    </dgm:pt>
  </dgm:ptLst>
  <dgm:cxnLst>
    <dgm:cxn modelId="{9FE9E52C-52D9-4A37-9C08-3362B9E43103}" type="presOf" srcId="{6D8072C2-6C95-4B82-9893-D47EA4181A44}" destId="{8644ACB4-79B5-4794-9B13-AFAB107D2630}" srcOrd="0" destOrd="0" presId="urn:microsoft.com/office/officeart/2005/8/layout/equation2"/>
    <dgm:cxn modelId="{2C89106B-7112-435E-A172-12EBEF61FA32}" type="presOf" srcId="{37BA3FAD-F743-40CD-9E2E-393382A6F7A2}" destId="{2CF2F870-AC33-4878-8D72-3A9237EEA9BC}" srcOrd="0" destOrd="0" presId="urn:microsoft.com/office/officeart/2005/8/layout/equation2"/>
    <dgm:cxn modelId="{8E3E9D73-F084-46FA-9EBE-54AFEECEB34C}" type="presOf" srcId="{E263C2E3-BC5B-44C6-A9C5-54DA75B52018}" destId="{67C47E71-8DAA-4A76-BDA2-12B44E9CBBEF}" srcOrd="0" destOrd="0" presId="urn:microsoft.com/office/officeart/2005/8/layout/equation2"/>
    <dgm:cxn modelId="{C0272691-C04B-4927-BCAC-E149814C389E}" type="presOf" srcId="{D73B28F7-8B9D-4168-A9F8-22D577D6B1E8}" destId="{C645298E-B9E8-400D-9479-B32A9BA8DE11}" srcOrd="0" destOrd="0" presId="urn:microsoft.com/office/officeart/2005/8/layout/equation2"/>
    <dgm:cxn modelId="{B7F84FA5-2BAC-42E9-87B1-5B55B60362E1}" type="presOf" srcId="{9209ECE9-B5F8-411C-B193-A462000BE502}" destId="{241BB09D-C68E-4DD9-91FF-FD3AC040E43F}" srcOrd="0" destOrd="0" presId="urn:microsoft.com/office/officeart/2005/8/layout/equation2"/>
    <dgm:cxn modelId="{D09919C0-E98A-4004-8A1C-DA8E13FA4400}" srcId="{6D8072C2-6C95-4B82-9893-D47EA4181A44}" destId="{37BA3FAD-F743-40CD-9E2E-393382A6F7A2}" srcOrd="1" destOrd="0" parTransId="{FEF7ACE4-7169-44EC-9487-9B247D3581B5}" sibTransId="{D73B28F7-8B9D-4168-A9F8-22D577D6B1E8}"/>
    <dgm:cxn modelId="{3A91FACF-D54F-45ED-82F3-344F2E04F4F9}" srcId="{6D8072C2-6C95-4B82-9893-D47EA4181A44}" destId="{E263C2E3-BC5B-44C6-A9C5-54DA75B52018}" srcOrd="0" destOrd="0" parTransId="{C38FF792-D0BB-4674-A69D-3838BB5B24F3}" sibTransId="{0B2FF964-9B5F-48CA-AA14-BB1304BC9B57}"/>
    <dgm:cxn modelId="{F867C8D9-22A7-48C1-B1F8-4F0BD00DE3D9}" srcId="{6D8072C2-6C95-4B82-9893-D47EA4181A44}" destId="{9209ECE9-B5F8-411C-B193-A462000BE502}" srcOrd="2" destOrd="0" parTransId="{8755FF1D-0200-4CA9-A064-85B08927A8C4}" sibTransId="{1645DD0A-9F38-46BF-97D3-E17794BDADBA}"/>
    <dgm:cxn modelId="{318BAFE5-C1D8-463F-AFF0-C6ECD5D53666}" type="presOf" srcId="{0B2FF964-9B5F-48CA-AA14-BB1304BC9B57}" destId="{7FE3294B-2B55-440D-88E6-EAC99082FF57}" srcOrd="0" destOrd="0" presId="urn:microsoft.com/office/officeart/2005/8/layout/equation2"/>
    <dgm:cxn modelId="{24D647F2-F4D9-4E55-B22A-7F8FC238C1D9}" type="presOf" srcId="{D73B28F7-8B9D-4168-A9F8-22D577D6B1E8}" destId="{854461A5-7DA3-4770-BBEB-986DE8F487C2}" srcOrd="1" destOrd="0" presId="urn:microsoft.com/office/officeart/2005/8/layout/equation2"/>
    <dgm:cxn modelId="{929C9CE0-E5DB-4F66-A624-1AFB0208D988}" type="presParOf" srcId="{8644ACB4-79B5-4794-9B13-AFAB107D2630}" destId="{A20665BA-C9AB-4EBA-AFFC-D015EE7FB517}" srcOrd="0" destOrd="0" presId="urn:microsoft.com/office/officeart/2005/8/layout/equation2"/>
    <dgm:cxn modelId="{9C885F1F-8056-4B45-9374-CE1C9864A9EB}" type="presParOf" srcId="{A20665BA-C9AB-4EBA-AFFC-D015EE7FB517}" destId="{67C47E71-8DAA-4A76-BDA2-12B44E9CBBEF}" srcOrd="0" destOrd="0" presId="urn:microsoft.com/office/officeart/2005/8/layout/equation2"/>
    <dgm:cxn modelId="{7D031EA4-578B-4996-80EF-4B613FA73D81}" type="presParOf" srcId="{A20665BA-C9AB-4EBA-AFFC-D015EE7FB517}" destId="{8150BAED-5D17-4761-92F1-DD71ADA0C99D}" srcOrd="1" destOrd="0" presId="urn:microsoft.com/office/officeart/2005/8/layout/equation2"/>
    <dgm:cxn modelId="{763F5D6C-375C-4023-9B6A-5EE598E1382E}" type="presParOf" srcId="{A20665BA-C9AB-4EBA-AFFC-D015EE7FB517}" destId="{7FE3294B-2B55-440D-88E6-EAC99082FF57}" srcOrd="2" destOrd="0" presId="urn:microsoft.com/office/officeart/2005/8/layout/equation2"/>
    <dgm:cxn modelId="{D6DF8CB1-9E33-4BD0-8A7D-075FC4BE1C05}" type="presParOf" srcId="{A20665BA-C9AB-4EBA-AFFC-D015EE7FB517}" destId="{8999213C-FF8E-42EB-9E0F-270ED6EFDBD5}" srcOrd="3" destOrd="0" presId="urn:microsoft.com/office/officeart/2005/8/layout/equation2"/>
    <dgm:cxn modelId="{7A5BD82A-104F-4EF4-BC36-A87BF5CA757D}" type="presParOf" srcId="{A20665BA-C9AB-4EBA-AFFC-D015EE7FB517}" destId="{2CF2F870-AC33-4878-8D72-3A9237EEA9BC}" srcOrd="4" destOrd="0" presId="urn:microsoft.com/office/officeart/2005/8/layout/equation2"/>
    <dgm:cxn modelId="{4ADC747B-E859-4324-BE08-AFAAF72F9F45}" type="presParOf" srcId="{8644ACB4-79B5-4794-9B13-AFAB107D2630}" destId="{C645298E-B9E8-400D-9479-B32A9BA8DE11}" srcOrd="1" destOrd="0" presId="urn:microsoft.com/office/officeart/2005/8/layout/equation2"/>
    <dgm:cxn modelId="{887FA5D1-54EE-4635-BDAF-A9684B1CB05E}" type="presParOf" srcId="{C645298E-B9E8-400D-9479-B32A9BA8DE11}" destId="{854461A5-7DA3-4770-BBEB-986DE8F487C2}" srcOrd="0" destOrd="0" presId="urn:microsoft.com/office/officeart/2005/8/layout/equation2"/>
    <dgm:cxn modelId="{D235438B-8C77-4537-96D6-4152A69CBA9A}" type="presParOf" srcId="{8644ACB4-79B5-4794-9B13-AFAB107D2630}" destId="{241BB09D-C68E-4DD9-91FF-FD3AC040E43F}"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A8A835-09D0-44C3-ADFF-8AD3FB2DFA6B}" type="doc">
      <dgm:prSet loTypeId="urn:microsoft.com/office/officeart/2005/8/layout/process4" loCatId="list" qsTypeId="urn:microsoft.com/office/officeart/2005/8/quickstyle/simple1" qsCatId="simple" csTypeId="urn:microsoft.com/office/officeart/2005/8/colors/accent1_2" csCatId="accent1" phldr="1"/>
      <dgm:spPr/>
      <dgm:t>
        <a:bodyPr/>
        <a:lstStyle/>
        <a:p>
          <a:endParaRPr lang="en-US"/>
        </a:p>
      </dgm:t>
    </dgm:pt>
    <dgm:pt modelId="{B1A6F484-F97D-4C8B-9F9F-B325DEBC38D7}">
      <dgm:prSet phldrT="[Text]"/>
      <dgm:spPr>
        <a:solidFill>
          <a:srgbClr val="92D050"/>
        </a:solidFill>
      </dgm:spPr>
      <dgm:t>
        <a:bodyPr/>
        <a:lstStyle/>
        <a:p>
          <a:r>
            <a:rPr lang="en-US"/>
            <a:t>UI/Frontend </a:t>
          </a:r>
        </a:p>
      </dgm:t>
    </dgm:pt>
    <dgm:pt modelId="{AD2D9D8E-BF6C-4F63-BA84-4AC34D17A2F1}" type="sibTrans" cxnId="{825D77B9-9118-412F-B319-81F90CCA471D}">
      <dgm:prSet/>
      <dgm:spPr/>
      <dgm:t>
        <a:bodyPr/>
        <a:lstStyle/>
        <a:p>
          <a:endParaRPr lang="en-US"/>
        </a:p>
      </dgm:t>
    </dgm:pt>
    <dgm:pt modelId="{6C525E01-D0AC-419A-BE75-E3C1B4C57D9D}" type="parTrans" cxnId="{825D77B9-9118-412F-B319-81F90CCA471D}">
      <dgm:prSet/>
      <dgm:spPr/>
      <dgm:t>
        <a:bodyPr/>
        <a:lstStyle/>
        <a:p>
          <a:endParaRPr lang="en-US"/>
        </a:p>
      </dgm:t>
    </dgm:pt>
    <dgm:pt modelId="{757A7B3D-9974-4A48-B897-25BE45BA6C33}">
      <dgm:prSet phldrT="[Text]"/>
      <dgm:spPr/>
      <dgm:t>
        <a:bodyPr/>
        <a:lstStyle/>
        <a:p>
          <a:r>
            <a:rPr lang="en-US"/>
            <a:t>Digital Experience Layer (DEX) - Experience API</a:t>
          </a:r>
        </a:p>
      </dgm:t>
    </dgm:pt>
    <dgm:pt modelId="{557736CC-9543-4E93-A92E-3A56A09131FF}" type="sibTrans" cxnId="{D486DC30-054D-4C37-B8BC-5F28FAF1376B}">
      <dgm:prSet/>
      <dgm:spPr/>
      <dgm:t>
        <a:bodyPr/>
        <a:lstStyle/>
        <a:p>
          <a:endParaRPr lang="en-US"/>
        </a:p>
      </dgm:t>
    </dgm:pt>
    <dgm:pt modelId="{6A3BDB7F-EDD9-41C8-9E4A-501CFD20299C}" type="parTrans" cxnId="{D486DC30-054D-4C37-B8BC-5F28FAF1376B}">
      <dgm:prSet/>
      <dgm:spPr/>
      <dgm:t>
        <a:bodyPr/>
        <a:lstStyle/>
        <a:p>
          <a:endParaRPr lang="en-US"/>
        </a:p>
      </dgm:t>
    </dgm:pt>
    <dgm:pt modelId="{7079350C-BC8D-4CCD-80DE-9BDBEF465037}">
      <dgm:prSet phldrT="[Text]"/>
      <dgm:spPr/>
      <dgm:t>
        <a:bodyPr/>
        <a:lstStyle/>
        <a:p>
          <a:r>
            <a:rPr lang="en-US"/>
            <a:t>Digital Microservices Layer (DML) - Process API</a:t>
          </a:r>
        </a:p>
      </dgm:t>
    </dgm:pt>
    <dgm:pt modelId="{B5E766BD-0638-4FD6-AB03-62322C3F4ED5}" type="sibTrans" cxnId="{637F8649-A134-4067-B2EA-18B53AB703F7}">
      <dgm:prSet/>
      <dgm:spPr/>
      <dgm:t>
        <a:bodyPr/>
        <a:lstStyle/>
        <a:p>
          <a:endParaRPr lang="en-US"/>
        </a:p>
      </dgm:t>
    </dgm:pt>
    <dgm:pt modelId="{6EF92E56-5660-433E-999C-43F38319083C}" type="parTrans" cxnId="{637F8649-A134-4067-B2EA-18B53AB703F7}">
      <dgm:prSet/>
      <dgm:spPr/>
      <dgm:t>
        <a:bodyPr/>
        <a:lstStyle/>
        <a:p>
          <a:endParaRPr lang="en-US"/>
        </a:p>
      </dgm:t>
    </dgm:pt>
    <dgm:pt modelId="{5C747095-2A41-44F7-974A-C3CC86CDEB54}">
      <dgm:prSet phldrT="[Text]"/>
      <dgm:spPr>
        <a:solidFill>
          <a:srgbClr val="FFC000"/>
        </a:solidFill>
      </dgm:spPr>
      <dgm:t>
        <a:bodyPr/>
        <a:lstStyle/>
        <a:p>
          <a:r>
            <a:rPr lang="en-US">
              <a:solidFill>
                <a:schemeClr val="bg1"/>
              </a:solidFill>
            </a:rPr>
            <a:t>Enterprise Service Bus (ESB) - MiddleWare (Owned By Claro)</a:t>
          </a:r>
        </a:p>
      </dgm:t>
    </dgm:pt>
    <dgm:pt modelId="{351993B0-BBD1-4F51-A070-5534639AE211}" type="parTrans" cxnId="{FD9B3956-8790-42BF-A744-F5F5150694E9}">
      <dgm:prSet/>
      <dgm:spPr/>
      <dgm:t>
        <a:bodyPr/>
        <a:lstStyle/>
        <a:p>
          <a:endParaRPr lang="en-US"/>
        </a:p>
      </dgm:t>
    </dgm:pt>
    <dgm:pt modelId="{CF7B6ADC-9471-4B90-BCCB-43C9193FBCEC}" type="sibTrans" cxnId="{FD9B3956-8790-42BF-A744-F5F5150694E9}">
      <dgm:prSet/>
      <dgm:spPr/>
      <dgm:t>
        <a:bodyPr/>
        <a:lstStyle/>
        <a:p>
          <a:endParaRPr lang="en-US"/>
        </a:p>
      </dgm:t>
    </dgm:pt>
    <dgm:pt modelId="{25251FF3-9A9E-432C-A0F7-9BC4CFC95134}">
      <dgm:prSet phldrT="[Text]"/>
      <dgm:spPr>
        <a:solidFill>
          <a:srgbClr val="FF0000"/>
        </a:solidFill>
      </dgm:spPr>
      <dgm:t>
        <a:bodyPr/>
        <a:lstStyle/>
        <a:p>
          <a:r>
            <a:rPr lang="en-US"/>
            <a:t>Ensemble Legacy Application (ENS) - System API</a:t>
          </a:r>
        </a:p>
      </dgm:t>
    </dgm:pt>
    <dgm:pt modelId="{B30363A3-F8F3-452F-8579-66C993C3729A}" type="parTrans" cxnId="{2F4512CC-9D36-42C0-BA9A-24A70D9136F0}">
      <dgm:prSet/>
      <dgm:spPr/>
      <dgm:t>
        <a:bodyPr/>
        <a:lstStyle/>
        <a:p>
          <a:endParaRPr lang="en-US"/>
        </a:p>
      </dgm:t>
    </dgm:pt>
    <dgm:pt modelId="{030E4660-36DA-4A4A-9AE8-1FE19A27FCC7}" type="sibTrans" cxnId="{2F4512CC-9D36-42C0-BA9A-24A70D9136F0}">
      <dgm:prSet/>
      <dgm:spPr/>
      <dgm:t>
        <a:bodyPr/>
        <a:lstStyle/>
        <a:p>
          <a:endParaRPr lang="en-US"/>
        </a:p>
      </dgm:t>
    </dgm:pt>
    <dgm:pt modelId="{220F40A9-04BF-4B53-A102-C49BD2F3236E}" type="pres">
      <dgm:prSet presAssocID="{1BA8A835-09D0-44C3-ADFF-8AD3FB2DFA6B}" presName="Name0" presStyleCnt="0">
        <dgm:presLayoutVars>
          <dgm:dir/>
          <dgm:animLvl val="lvl"/>
          <dgm:resizeHandles val="exact"/>
        </dgm:presLayoutVars>
      </dgm:prSet>
      <dgm:spPr/>
    </dgm:pt>
    <dgm:pt modelId="{74F3091F-BB37-405B-A11C-5AB8AB969C45}" type="pres">
      <dgm:prSet presAssocID="{25251FF3-9A9E-432C-A0F7-9BC4CFC95134}" presName="boxAndChildren" presStyleCnt="0"/>
      <dgm:spPr/>
    </dgm:pt>
    <dgm:pt modelId="{B820622C-B55D-48C5-AFF9-E296AC350DB8}" type="pres">
      <dgm:prSet presAssocID="{25251FF3-9A9E-432C-A0F7-9BC4CFC95134}" presName="parentTextBox" presStyleLbl="node1" presStyleIdx="0" presStyleCnt="5"/>
      <dgm:spPr/>
    </dgm:pt>
    <dgm:pt modelId="{D09A29A3-D903-49BD-88FE-931AB01EDD37}" type="pres">
      <dgm:prSet presAssocID="{CF7B6ADC-9471-4B90-BCCB-43C9193FBCEC}" presName="sp" presStyleCnt="0"/>
      <dgm:spPr/>
    </dgm:pt>
    <dgm:pt modelId="{61B39EDE-F28A-435B-97B7-D9BB3B1B1D1F}" type="pres">
      <dgm:prSet presAssocID="{5C747095-2A41-44F7-974A-C3CC86CDEB54}" presName="arrowAndChildren" presStyleCnt="0"/>
      <dgm:spPr/>
    </dgm:pt>
    <dgm:pt modelId="{AC5FECA9-B043-490B-944D-2B9C1CC1A62D}" type="pres">
      <dgm:prSet presAssocID="{5C747095-2A41-44F7-974A-C3CC86CDEB54}" presName="parentTextArrow" presStyleLbl="node1" presStyleIdx="1" presStyleCnt="5"/>
      <dgm:spPr/>
    </dgm:pt>
    <dgm:pt modelId="{A4B41D9F-25F5-41A0-92DC-3AD512410ECC}" type="pres">
      <dgm:prSet presAssocID="{B5E766BD-0638-4FD6-AB03-62322C3F4ED5}" presName="sp" presStyleCnt="0"/>
      <dgm:spPr/>
    </dgm:pt>
    <dgm:pt modelId="{D4F6618E-6031-4047-95C5-1D41FDE48C77}" type="pres">
      <dgm:prSet presAssocID="{7079350C-BC8D-4CCD-80DE-9BDBEF465037}" presName="arrowAndChildren" presStyleCnt="0"/>
      <dgm:spPr/>
    </dgm:pt>
    <dgm:pt modelId="{788D4DAA-82EC-4BE6-A5AC-DA7F7C3374D7}" type="pres">
      <dgm:prSet presAssocID="{7079350C-BC8D-4CCD-80DE-9BDBEF465037}" presName="parentTextArrow" presStyleLbl="node1" presStyleIdx="2" presStyleCnt="5"/>
      <dgm:spPr/>
    </dgm:pt>
    <dgm:pt modelId="{BB3D497C-DFC1-4C24-BB4D-E6F6031F0791}" type="pres">
      <dgm:prSet presAssocID="{557736CC-9543-4E93-A92E-3A56A09131FF}" presName="sp" presStyleCnt="0"/>
      <dgm:spPr/>
    </dgm:pt>
    <dgm:pt modelId="{F724B6ED-8D9E-4EB6-888F-7CC86C4069C8}" type="pres">
      <dgm:prSet presAssocID="{757A7B3D-9974-4A48-B897-25BE45BA6C33}" presName="arrowAndChildren" presStyleCnt="0"/>
      <dgm:spPr/>
    </dgm:pt>
    <dgm:pt modelId="{444D98C2-067F-496C-88FB-9A4EBA5109C4}" type="pres">
      <dgm:prSet presAssocID="{757A7B3D-9974-4A48-B897-25BE45BA6C33}" presName="parentTextArrow" presStyleLbl="node1" presStyleIdx="3" presStyleCnt="5"/>
      <dgm:spPr/>
    </dgm:pt>
    <dgm:pt modelId="{B95CC910-C8CF-4733-BB9C-43D1C8C94FBE}" type="pres">
      <dgm:prSet presAssocID="{AD2D9D8E-BF6C-4F63-BA84-4AC34D17A2F1}" presName="sp" presStyleCnt="0"/>
      <dgm:spPr/>
    </dgm:pt>
    <dgm:pt modelId="{AD446CC2-7D34-49B2-A6A1-17A65861827E}" type="pres">
      <dgm:prSet presAssocID="{B1A6F484-F97D-4C8B-9F9F-B325DEBC38D7}" presName="arrowAndChildren" presStyleCnt="0"/>
      <dgm:spPr/>
    </dgm:pt>
    <dgm:pt modelId="{2FA2ABBA-E98B-4D72-8155-61503CCEF023}" type="pres">
      <dgm:prSet presAssocID="{B1A6F484-F97D-4C8B-9F9F-B325DEBC38D7}" presName="parentTextArrow" presStyleLbl="node1" presStyleIdx="4" presStyleCnt="5"/>
      <dgm:spPr/>
    </dgm:pt>
  </dgm:ptLst>
  <dgm:cxnLst>
    <dgm:cxn modelId="{6913B12A-3ED9-4D17-8B2D-74662501BE7D}" type="presOf" srcId="{5C747095-2A41-44F7-974A-C3CC86CDEB54}" destId="{AC5FECA9-B043-490B-944D-2B9C1CC1A62D}" srcOrd="0" destOrd="0" presId="urn:microsoft.com/office/officeart/2005/8/layout/process4"/>
    <dgm:cxn modelId="{D486DC30-054D-4C37-B8BC-5F28FAF1376B}" srcId="{1BA8A835-09D0-44C3-ADFF-8AD3FB2DFA6B}" destId="{757A7B3D-9974-4A48-B897-25BE45BA6C33}" srcOrd="1" destOrd="0" parTransId="{6A3BDB7F-EDD9-41C8-9E4A-501CFD20299C}" sibTransId="{557736CC-9543-4E93-A92E-3A56A09131FF}"/>
    <dgm:cxn modelId="{BD7FB742-20B9-4FFA-A611-8E6595FE939C}" type="presOf" srcId="{25251FF3-9A9E-432C-A0F7-9BC4CFC95134}" destId="{B820622C-B55D-48C5-AFF9-E296AC350DB8}" srcOrd="0" destOrd="0" presId="urn:microsoft.com/office/officeart/2005/8/layout/process4"/>
    <dgm:cxn modelId="{5A70FF44-01A9-449C-8E9C-868900FA6E65}" type="presOf" srcId="{7079350C-BC8D-4CCD-80DE-9BDBEF465037}" destId="{788D4DAA-82EC-4BE6-A5AC-DA7F7C3374D7}" srcOrd="0" destOrd="0" presId="urn:microsoft.com/office/officeart/2005/8/layout/process4"/>
    <dgm:cxn modelId="{637F8649-A134-4067-B2EA-18B53AB703F7}" srcId="{1BA8A835-09D0-44C3-ADFF-8AD3FB2DFA6B}" destId="{7079350C-BC8D-4CCD-80DE-9BDBEF465037}" srcOrd="2" destOrd="0" parTransId="{6EF92E56-5660-433E-999C-43F38319083C}" sibTransId="{B5E766BD-0638-4FD6-AB03-62322C3F4ED5}"/>
    <dgm:cxn modelId="{FD9B3956-8790-42BF-A744-F5F5150694E9}" srcId="{1BA8A835-09D0-44C3-ADFF-8AD3FB2DFA6B}" destId="{5C747095-2A41-44F7-974A-C3CC86CDEB54}" srcOrd="3" destOrd="0" parTransId="{351993B0-BBD1-4F51-A070-5534639AE211}" sibTransId="{CF7B6ADC-9471-4B90-BCCB-43C9193FBCEC}"/>
    <dgm:cxn modelId="{C9552A8A-7A84-4373-9ADB-0DD1B0104CE2}" type="presOf" srcId="{757A7B3D-9974-4A48-B897-25BE45BA6C33}" destId="{444D98C2-067F-496C-88FB-9A4EBA5109C4}" srcOrd="0" destOrd="0" presId="urn:microsoft.com/office/officeart/2005/8/layout/process4"/>
    <dgm:cxn modelId="{20B72DA0-B37D-43B8-916B-5817F8371F3A}" type="presOf" srcId="{B1A6F484-F97D-4C8B-9F9F-B325DEBC38D7}" destId="{2FA2ABBA-E98B-4D72-8155-61503CCEF023}" srcOrd="0" destOrd="0" presId="urn:microsoft.com/office/officeart/2005/8/layout/process4"/>
    <dgm:cxn modelId="{825D77B9-9118-412F-B319-81F90CCA471D}" srcId="{1BA8A835-09D0-44C3-ADFF-8AD3FB2DFA6B}" destId="{B1A6F484-F97D-4C8B-9F9F-B325DEBC38D7}" srcOrd="0" destOrd="0" parTransId="{6C525E01-D0AC-419A-BE75-E3C1B4C57D9D}" sibTransId="{AD2D9D8E-BF6C-4F63-BA84-4AC34D17A2F1}"/>
    <dgm:cxn modelId="{2F4512CC-9D36-42C0-BA9A-24A70D9136F0}" srcId="{1BA8A835-09D0-44C3-ADFF-8AD3FB2DFA6B}" destId="{25251FF3-9A9E-432C-A0F7-9BC4CFC95134}" srcOrd="4" destOrd="0" parTransId="{B30363A3-F8F3-452F-8579-66C993C3729A}" sibTransId="{030E4660-36DA-4A4A-9AE8-1FE19A27FCC7}"/>
    <dgm:cxn modelId="{B3FC2BF4-917E-4A15-9D1D-AD7342EC9359}" type="presOf" srcId="{1BA8A835-09D0-44C3-ADFF-8AD3FB2DFA6B}" destId="{220F40A9-04BF-4B53-A102-C49BD2F3236E}" srcOrd="0" destOrd="0" presId="urn:microsoft.com/office/officeart/2005/8/layout/process4"/>
    <dgm:cxn modelId="{513FE4CD-6F78-47FA-A1E7-1A4DAACA773F}" type="presParOf" srcId="{220F40A9-04BF-4B53-A102-C49BD2F3236E}" destId="{74F3091F-BB37-405B-A11C-5AB8AB969C45}" srcOrd="0" destOrd="0" presId="urn:microsoft.com/office/officeart/2005/8/layout/process4"/>
    <dgm:cxn modelId="{4D75E2FA-330A-47D7-932E-EC176F8CF496}" type="presParOf" srcId="{74F3091F-BB37-405B-A11C-5AB8AB969C45}" destId="{B820622C-B55D-48C5-AFF9-E296AC350DB8}" srcOrd="0" destOrd="0" presId="urn:microsoft.com/office/officeart/2005/8/layout/process4"/>
    <dgm:cxn modelId="{5DCD5255-2674-41FB-BB10-31D6B019AD1E}" type="presParOf" srcId="{220F40A9-04BF-4B53-A102-C49BD2F3236E}" destId="{D09A29A3-D903-49BD-88FE-931AB01EDD37}" srcOrd="1" destOrd="0" presId="urn:microsoft.com/office/officeart/2005/8/layout/process4"/>
    <dgm:cxn modelId="{D890951F-B1D5-4EAA-ACF8-7A342A4E3EF1}" type="presParOf" srcId="{220F40A9-04BF-4B53-A102-C49BD2F3236E}" destId="{61B39EDE-F28A-435B-97B7-D9BB3B1B1D1F}" srcOrd="2" destOrd="0" presId="urn:microsoft.com/office/officeart/2005/8/layout/process4"/>
    <dgm:cxn modelId="{A287FBAE-52BA-46C3-96E3-96F85B2BB1A3}" type="presParOf" srcId="{61B39EDE-F28A-435B-97B7-D9BB3B1B1D1F}" destId="{AC5FECA9-B043-490B-944D-2B9C1CC1A62D}" srcOrd="0" destOrd="0" presId="urn:microsoft.com/office/officeart/2005/8/layout/process4"/>
    <dgm:cxn modelId="{2C1AFA8F-171C-4B99-BE8C-8ABBCDF96F60}" type="presParOf" srcId="{220F40A9-04BF-4B53-A102-C49BD2F3236E}" destId="{A4B41D9F-25F5-41A0-92DC-3AD512410ECC}" srcOrd="3" destOrd="0" presId="urn:microsoft.com/office/officeart/2005/8/layout/process4"/>
    <dgm:cxn modelId="{22DA57A7-F106-41A2-9079-5462ACB0C244}" type="presParOf" srcId="{220F40A9-04BF-4B53-A102-C49BD2F3236E}" destId="{D4F6618E-6031-4047-95C5-1D41FDE48C77}" srcOrd="4" destOrd="0" presId="urn:microsoft.com/office/officeart/2005/8/layout/process4"/>
    <dgm:cxn modelId="{6A9CA073-05B7-4132-8EFA-7B36C6D64973}" type="presParOf" srcId="{D4F6618E-6031-4047-95C5-1D41FDE48C77}" destId="{788D4DAA-82EC-4BE6-A5AC-DA7F7C3374D7}" srcOrd="0" destOrd="0" presId="urn:microsoft.com/office/officeart/2005/8/layout/process4"/>
    <dgm:cxn modelId="{A7F00101-0BE1-40FC-A330-BD9E7AE0043C}" type="presParOf" srcId="{220F40A9-04BF-4B53-A102-C49BD2F3236E}" destId="{BB3D497C-DFC1-4C24-BB4D-E6F6031F0791}" srcOrd="5" destOrd="0" presId="urn:microsoft.com/office/officeart/2005/8/layout/process4"/>
    <dgm:cxn modelId="{1B811FCE-F029-4309-90B7-0A754F6058D7}" type="presParOf" srcId="{220F40A9-04BF-4B53-A102-C49BD2F3236E}" destId="{F724B6ED-8D9E-4EB6-888F-7CC86C4069C8}" srcOrd="6" destOrd="0" presId="urn:microsoft.com/office/officeart/2005/8/layout/process4"/>
    <dgm:cxn modelId="{92E78C8B-378B-4A1A-BEF9-3FFEC57AE909}" type="presParOf" srcId="{F724B6ED-8D9E-4EB6-888F-7CC86C4069C8}" destId="{444D98C2-067F-496C-88FB-9A4EBA5109C4}" srcOrd="0" destOrd="0" presId="urn:microsoft.com/office/officeart/2005/8/layout/process4"/>
    <dgm:cxn modelId="{D2055631-F534-410A-AEAD-68EBF085A6B5}" type="presParOf" srcId="{220F40A9-04BF-4B53-A102-C49BD2F3236E}" destId="{B95CC910-C8CF-4733-BB9C-43D1C8C94FBE}" srcOrd="7" destOrd="0" presId="urn:microsoft.com/office/officeart/2005/8/layout/process4"/>
    <dgm:cxn modelId="{21FA29A4-3E55-4F4C-A010-32CFCD33B5BC}" type="presParOf" srcId="{220F40A9-04BF-4B53-A102-C49BD2F3236E}" destId="{AD446CC2-7D34-49B2-A6A1-17A65861827E}" srcOrd="8" destOrd="0" presId="urn:microsoft.com/office/officeart/2005/8/layout/process4"/>
    <dgm:cxn modelId="{0975CC98-26E9-4860-A97A-E7C75B5451D7}" type="presParOf" srcId="{AD446CC2-7D34-49B2-A6A1-17A65861827E}" destId="{2FA2ABBA-E98B-4D72-8155-61503CCEF023}"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80C1B-1A2F-43AD-9C3A-D4CDD2BC7426}"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6FF6D5D-917E-4305-9267-226391080100}">
      <dgm:prSet phldrT="[Text]"/>
      <dgm:spPr/>
      <dgm:t>
        <a:bodyPr/>
        <a:lstStyle/>
        <a:p>
          <a:r>
            <a:rPr lang="en-US" dirty="0"/>
            <a:t>OMS</a:t>
          </a:r>
        </a:p>
        <a:p>
          <a:r>
            <a:rPr lang="en-US" dirty="0"/>
            <a:t>(Monolith)</a:t>
          </a:r>
        </a:p>
      </dgm:t>
    </dgm:pt>
    <dgm:pt modelId="{AEA39BDB-F64E-4418-90FA-95139EDB0476}" type="parTrans" cxnId="{7C3CCC97-1240-4CF2-B7D6-113351477135}">
      <dgm:prSet/>
      <dgm:spPr/>
      <dgm:t>
        <a:bodyPr/>
        <a:lstStyle/>
        <a:p>
          <a:endParaRPr lang="en-US"/>
        </a:p>
      </dgm:t>
    </dgm:pt>
    <dgm:pt modelId="{AB9A7844-37C0-4878-A5F1-AFC0A8B08645}" type="sibTrans" cxnId="{7C3CCC97-1240-4CF2-B7D6-113351477135}">
      <dgm:prSet/>
      <dgm:spPr/>
      <dgm:t>
        <a:bodyPr/>
        <a:lstStyle/>
        <a:p>
          <a:endParaRPr lang="en-US"/>
        </a:p>
      </dgm:t>
    </dgm:pt>
    <dgm:pt modelId="{8448A52C-4FA4-4500-AB99-25AA5F0DF52C}">
      <dgm:prSet phldrT="[Text]"/>
      <dgm:spPr/>
      <dgm:t>
        <a:bodyPr/>
        <a:lstStyle/>
        <a:p>
          <a:r>
            <a:rPr lang="en-US" dirty="0"/>
            <a:t>Order Capture</a:t>
          </a:r>
        </a:p>
      </dgm:t>
    </dgm:pt>
    <dgm:pt modelId="{98E73067-A016-46FB-8DAB-356D4A5E5996}" type="parTrans" cxnId="{390B61B6-FB64-42E1-9315-38C80A6567E1}">
      <dgm:prSet/>
      <dgm:spPr/>
      <dgm:t>
        <a:bodyPr/>
        <a:lstStyle/>
        <a:p>
          <a:endParaRPr lang="en-US"/>
        </a:p>
      </dgm:t>
    </dgm:pt>
    <dgm:pt modelId="{9682540F-60BF-4FD9-A81B-4328460CA7A3}" type="sibTrans" cxnId="{390B61B6-FB64-42E1-9315-38C80A6567E1}">
      <dgm:prSet/>
      <dgm:spPr/>
      <dgm:t>
        <a:bodyPr/>
        <a:lstStyle/>
        <a:p>
          <a:endParaRPr lang="en-US"/>
        </a:p>
      </dgm:t>
    </dgm:pt>
    <dgm:pt modelId="{5CBB2093-16C9-46F5-90DB-3C1EC676F0B9}">
      <dgm:prSet phldrT="[Text]"/>
      <dgm:spPr/>
      <dgm:t>
        <a:bodyPr/>
        <a:lstStyle/>
        <a:p>
          <a:r>
            <a:rPr lang="en-US" dirty="0"/>
            <a:t>Order Handling</a:t>
          </a:r>
        </a:p>
      </dgm:t>
    </dgm:pt>
    <dgm:pt modelId="{A221B5E8-471E-4FFB-B630-2F77DF7F2F88}" type="parTrans" cxnId="{848E4455-DD19-4534-8CD3-8538A099D087}">
      <dgm:prSet/>
      <dgm:spPr/>
      <dgm:t>
        <a:bodyPr/>
        <a:lstStyle/>
        <a:p>
          <a:endParaRPr lang="en-US"/>
        </a:p>
      </dgm:t>
    </dgm:pt>
    <dgm:pt modelId="{97FED701-CFCB-4340-A073-7E2D29E68B01}" type="sibTrans" cxnId="{848E4455-DD19-4534-8CD3-8538A099D087}">
      <dgm:prSet/>
      <dgm:spPr/>
      <dgm:t>
        <a:bodyPr/>
        <a:lstStyle/>
        <a:p>
          <a:endParaRPr lang="en-US"/>
        </a:p>
      </dgm:t>
    </dgm:pt>
    <dgm:pt modelId="{41473635-4698-4AF9-BEEC-D0E15655B937}" type="pres">
      <dgm:prSet presAssocID="{48180C1B-1A2F-43AD-9C3A-D4CDD2BC7426}" presName="hierChild1" presStyleCnt="0">
        <dgm:presLayoutVars>
          <dgm:orgChart val="1"/>
          <dgm:chPref val="1"/>
          <dgm:dir/>
          <dgm:animOne val="branch"/>
          <dgm:animLvl val="lvl"/>
          <dgm:resizeHandles/>
        </dgm:presLayoutVars>
      </dgm:prSet>
      <dgm:spPr/>
    </dgm:pt>
    <dgm:pt modelId="{6605724D-D079-4C39-9886-C5386A962B26}" type="pres">
      <dgm:prSet presAssocID="{16FF6D5D-917E-4305-9267-226391080100}" presName="hierRoot1" presStyleCnt="0">
        <dgm:presLayoutVars>
          <dgm:hierBranch val="init"/>
        </dgm:presLayoutVars>
      </dgm:prSet>
      <dgm:spPr/>
    </dgm:pt>
    <dgm:pt modelId="{380A8BAB-0584-4837-95BE-DD09FB5F0320}" type="pres">
      <dgm:prSet presAssocID="{16FF6D5D-917E-4305-9267-226391080100}" presName="rootComposite1" presStyleCnt="0"/>
      <dgm:spPr/>
    </dgm:pt>
    <dgm:pt modelId="{DD1AA004-1DD5-48BE-8D5E-1CC8C4DF500F}" type="pres">
      <dgm:prSet presAssocID="{16FF6D5D-917E-4305-9267-226391080100}" presName="rootText1" presStyleLbl="node0" presStyleIdx="0" presStyleCnt="1">
        <dgm:presLayoutVars>
          <dgm:chPref val="3"/>
        </dgm:presLayoutVars>
      </dgm:prSet>
      <dgm:spPr/>
    </dgm:pt>
    <dgm:pt modelId="{C80C90DE-2672-40B0-9463-CBF1A682B1BE}" type="pres">
      <dgm:prSet presAssocID="{16FF6D5D-917E-4305-9267-226391080100}" presName="rootConnector1" presStyleLbl="node1" presStyleIdx="0" presStyleCnt="0"/>
      <dgm:spPr/>
    </dgm:pt>
    <dgm:pt modelId="{8ABCC949-A15E-4A41-B043-A0900B2E982A}" type="pres">
      <dgm:prSet presAssocID="{16FF6D5D-917E-4305-9267-226391080100}" presName="hierChild2" presStyleCnt="0"/>
      <dgm:spPr/>
    </dgm:pt>
    <dgm:pt modelId="{1E0E6E9E-9586-4325-A33A-97512ED1FDB8}" type="pres">
      <dgm:prSet presAssocID="{98E73067-A016-46FB-8DAB-356D4A5E5996}" presName="Name37" presStyleLbl="parChTrans1D2" presStyleIdx="0" presStyleCnt="2"/>
      <dgm:spPr/>
    </dgm:pt>
    <dgm:pt modelId="{4755F59A-DDA9-48A4-963D-2371D6D97DE1}" type="pres">
      <dgm:prSet presAssocID="{8448A52C-4FA4-4500-AB99-25AA5F0DF52C}" presName="hierRoot2" presStyleCnt="0">
        <dgm:presLayoutVars>
          <dgm:hierBranch val="init"/>
        </dgm:presLayoutVars>
      </dgm:prSet>
      <dgm:spPr/>
    </dgm:pt>
    <dgm:pt modelId="{70A9A690-E03D-4DE7-8DD6-EF898A0A27D7}" type="pres">
      <dgm:prSet presAssocID="{8448A52C-4FA4-4500-AB99-25AA5F0DF52C}" presName="rootComposite" presStyleCnt="0"/>
      <dgm:spPr/>
    </dgm:pt>
    <dgm:pt modelId="{3EE4034B-2E6F-469E-9FEB-3B484346CFC2}" type="pres">
      <dgm:prSet presAssocID="{8448A52C-4FA4-4500-AB99-25AA5F0DF52C}" presName="rootText" presStyleLbl="node2" presStyleIdx="0" presStyleCnt="2">
        <dgm:presLayoutVars>
          <dgm:chPref val="3"/>
        </dgm:presLayoutVars>
      </dgm:prSet>
      <dgm:spPr/>
    </dgm:pt>
    <dgm:pt modelId="{F5553864-6502-4501-BC51-C72AF34B19ED}" type="pres">
      <dgm:prSet presAssocID="{8448A52C-4FA4-4500-AB99-25AA5F0DF52C}" presName="rootConnector" presStyleLbl="node2" presStyleIdx="0" presStyleCnt="2"/>
      <dgm:spPr/>
    </dgm:pt>
    <dgm:pt modelId="{3632F23B-B17E-4E1A-AA1D-821CF8B34C73}" type="pres">
      <dgm:prSet presAssocID="{8448A52C-4FA4-4500-AB99-25AA5F0DF52C}" presName="hierChild4" presStyleCnt="0"/>
      <dgm:spPr/>
    </dgm:pt>
    <dgm:pt modelId="{58CC48A8-0C4F-44A4-AE40-1896E56655F2}" type="pres">
      <dgm:prSet presAssocID="{8448A52C-4FA4-4500-AB99-25AA5F0DF52C}" presName="hierChild5" presStyleCnt="0"/>
      <dgm:spPr/>
    </dgm:pt>
    <dgm:pt modelId="{F9F5D1B4-00E3-4D73-B8F5-9B690F961005}" type="pres">
      <dgm:prSet presAssocID="{A221B5E8-471E-4FFB-B630-2F77DF7F2F88}" presName="Name37" presStyleLbl="parChTrans1D2" presStyleIdx="1" presStyleCnt="2"/>
      <dgm:spPr/>
    </dgm:pt>
    <dgm:pt modelId="{36D54193-3124-488E-8952-63A03457F107}" type="pres">
      <dgm:prSet presAssocID="{5CBB2093-16C9-46F5-90DB-3C1EC676F0B9}" presName="hierRoot2" presStyleCnt="0">
        <dgm:presLayoutVars>
          <dgm:hierBranch val="init"/>
        </dgm:presLayoutVars>
      </dgm:prSet>
      <dgm:spPr/>
    </dgm:pt>
    <dgm:pt modelId="{C7979C07-1B6B-41EC-8007-3D51B612D956}" type="pres">
      <dgm:prSet presAssocID="{5CBB2093-16C9-46F5-90DB-3C1EC676F0B9}" presName="rootComposite" presStyleCnt="0"/>
      <dgm:spPr/>
    </dgm:pt>
    <dgm:pt modelId="{AD4C89D2-02A2-45BD-99AD-59909365BC7F}" type="pres">
      <dgm:prSet presAssocID="{5CBB2093-16C9-46F5-90DB-3C1EC676F0B9}" presName="rootText" presStyleLbl="node2" presStyleIdx="1" presStyleCnt="2">
        <dgm:presLayoutVars>
          <dgm:chPref val="3"/>
        </dgm:presLayoutVars>
      </dgm:prSet>
      <dgm:spPr/>
    </dgm:pt>
    <dgm:pt modelId="{FF27AAFA-D873-44EE-816A-81409EDACDF6}" type="pres">
      <dgm:prSet presAssocID="{5CBB2093-16C9-46F5-90DB-3C1EC676F0B9}" presName="rootConnector" presStyleLbl="node2" presStyleIdx="1" presStyleCnt="2"/>
      <dgm:spPr/>
    </dgm:pt>
    <dgm:pt modelId="{C6CFF162-9AE0-4599-B7F3-49FD1A274BD9}" type="pres">
      <dgm:prSet presAssocID="{5CBB2093-16C9-46F5-90DB-3C1EC676F0B9}" presName="hierChild4" presStyleCnt="0"/>
      <dgm:spPr/>
    </dgm:pt>
    <dgm:pt modelId="{D5857FC9-18C5-4B6B-A4EA-2035177CD527}" type="pres">
      <dgm:prSet presAssocID="{5CBB2093-16C9-46F5-90DB-3C1EC676F0B9}" presName="hierChild5" presStyleCnt="0"/>
      <dgm:spPr/>
    </dgm:pt>
    <dgm:pt modelId="{1F6C0A30-CAEF-4621-B799-BAA0B9F4EA7F}" type="pres">
      <dgm:prSet presAssocID="{16FF6D5D-917E-4305-9267-226391080100}" presName="hierChild3" presStyleCnt="0"/>
      <dgm:spPr/>
    </dgm:pt>
  </dgm:ptLst>
  <dgm:cxnLst>
    <dgm:cxn modelId="{99855104-90E1-4726-9C01-D62BBCD27B15}" type="presOf" srcId="{98E73067-A016-46FB-8DAB-356D4A5E5996}" destId="{1E0E6E9E-9586-4325-A33A-97512ED1FDB8}" srcOrd="0" destOrd="0" presId="urn:microsoft.com/office/officeart/2005/8/layout/orgChart1"/>
    <dgm:cxn modelId="{F2364A08-B111-4606-A6B7-F376BA081912}" type="presOf" srcId="{48180C1B-1A2F-43AD-9C3A-D4CDD2BC7426}" destId="{41473635-4698-4AF9-BEEC-D0E15655B937}" srcOrd="0" destOrd="0" presId="urn:microsoft.com/office/officeart/2005/8/layout/orgChart1"/>
    <dgm:cxn modelId="{848E4455-DD19-4534-8CD3-8538A099D087}" srcId="{16FF6D5D-917E-4305-9267-226391080100}" destId="{5CBB2093-16C9-46F5-90DB-3C1EC676F0B9}" srcOrd="1" destOrd="0" parTransId="{A221B5E8-471E-4FFB-B630-2F77DF7F2F88}" sibTransId="{97FED701-CFCB-4340-A073-7E2D29E68B01}"/>
    <dgm:cxn modelId="{7C3CCC97-1240-4CF2-B7D6-113351477135}" srcId="{48180C1B-1A2F-43AD-9C3A-D4CDD2BC7426}" destId="{16FF6D5D-917E-4305-9267-226391080100}" srcOrd="0" destOrd="0" parTransId="{AEA39BDB-F64E-4418-90FA-95139EDB0476}" sibTransId="{AB9A7844-37C0-4878-A5F1-AFC0A8B08645}"/>
    <dgm:cxn modelId="{A445DA9F-3B53-426D-BD4B-BF228ADBCFDF}" type="presOf" srcId="{8448A52C-4FA4-4500-AB99-25AA5F0DF52C}" destId="{F5553864-6502-4501-BC51-C72AF34B19ED}" srcOrd="1" destOrd="0" presId="urn:microsoft.com/office/officeart/2005/8/layout/orgChart1"/>
    <dgm:cxn modelId="{98F160A6-2492-4106-B03A-03A84D1BA249}" type="presOf" srcId="{16FF6D5D-917E-4305-9267-226391080100}" destId="{DD1AA004-1DD5-48BE-8D5E-1CC8C4DF500F}" srcOrd="0" destOrd="0" presId="urn:microsoft.com/office/officeart/2005/8/layout/orgChart1"/>
    <dgm:cxn modelId="{390B61B6-FB64-42E1-9315-38C80A6567E1}" srcId="{16FF6D5D-917E-4305-9267-226391080100}" destId="{8448A52C-4FA4-4500-AB99-25AA5F0DF52C}" srcOrd="0" destOrd="0" parTransId="{98E73067-A016-46FB-8DAB-356D4A5E5996}" sibTransId="{9682540F-60BF-4FD9-A81B-4328460CA7A3}"/>
    <dgm:cxn modelId="{6A79C0BC-52A6-44BB-81A3-0A361706975D}" type="presOf" srcId="{16FF6D5D-917E-4305-9267-226391080100}" destId="{C80C90DE-2672-40B0-9463-CBF1A682B1BE}" srcOrd="1" destOrd="0" presId="urn:microsoft.com/office/officeart/2005/8/layout/orgChart1"/>
    <dgm:cxn modelId="{9A8A10D4-21EC-4593-8574-D202BC6F44B3}" type="presOf" srcId="{A221B5E8-471E-4FFB-B630-2F77DF7F2F88}" destId="{F9F5D1B4-00E3-4D73-B8F5-9B690F961005}" srcOrd="0" destOrd="0" presId="urn:microsoft.com/office/officeart/2005/8/layout/orgChart1"/>
    <dgm:cxn modelId="{C7E605D6-9390-40AD-9365-135CB344F042}" type="presOf" srcId="{5CBB2093-16C9-46F5-90DB-3C1EC676F0B9}" destId="{AD4C89D2-02A2-45BD-99AD-59909365BC7F}" srcOrd="0" destOrd="0" presId="urn:microsoft.com/office/officeart/2005/8/layout/orgChart1"/>
    <dgm:cxn modelId="{D0BBD5D7-149A-41DD-84FD-637007D2863F}" type="presOf" srcId="{5CBB2093-16C9-46F5-90DB-3C1EC676F0B9}" destId="{FF27AAFA-D873-44EE-816A-81409EDACDF6}" srcOrd="1" destOrd="0" presId="urn:microsoft.com/office/officeart/2005/8/layout/orgChart1"/>
    <dgm:cxn modelId="{3272DCE1-246D-4BFD-97E4-97F4F97F56E0}" type="presOf" srcId="{8448A52C-4FA4-4500-AB99-25AA5F0DF52C}" destId="{3EE4034B-2E6F-469E-9FEB-3B484346CFC2}" srcOrd="0" destOrd="0" presId="urn:microsoft.com/office/officeart/2005/8/layout/orgChart1"/>
    <dgm:cxn modelId="{A9D8DE05-A434-4436-8B62-ECC5F8626A5D}" type="presParOf" srcId="{41473635-4698-4AF9-BEEC-D0E15655B937}" destId="{6605724D-D079-4C39-9886-C5386A962B26}" srcOrd="0" destOrd="0" presId="urn:microsoft.com/office/officeart/2005/8/layout/orgChart1"/>
    <dgm:cxn modelId="{C5AF2150-F6CF-4D32-B968-FB26A66E3B34}" type="presParOf" srcId="{6605724D-D079-4C39-9886-C5386A962B26}" destId="{380A8BAB-0584-4837-95BE-DD09FB5F0320}" srcOrd="0" destOrd="0" presId="urn:microsoft.com/office/officeart/2005/8/layout/orgChart1"/>
    <dgm:cxn modelId="{187FEAF6-FEA0-423B-9D19-F5556D3B7FA5}" type="presParOf" srcId="{380A8BAB-0584-4837-95BE-DD09FB5F0320}" destId="{DD1AA004-1DD5-48BE-8D5E-1CC8C4DF500F}" srcOrd="0" destOrd="0" presId="urn:microsoft.com/office/officeart/2005/8/layout/orgChart1"/>
    <dgm:cxn modelId="{06669251-244A-472A-B1DB-ABAB192B1662}" type="presParOf" srcId="{380A8BAB-0584-4837-95BE-DD09FB5F0320}" destId="{C80C90DE-2672-40B0-9463-CBF1A682B1BE}" srcOrd="1" destOrd="0" presId="urn:microsoft.com/office/officeart/2005/8/layout/orgChart1"/>
    <dgm:cxn modelId="{E39E861B-67BE-40F9-99A9-224996B5E91B}" type="presParOf" srcId="{6605724D-D079-4C39-9886-C5386A962B26}" destId="{8ABCC949-A15E-4A41-B043-A0900B2E982A}" srcOrd="1" destOrd="0" presId="urn:microsoft.com/office/officeart/2005/8/layout/orgChart1"/>
    <dgm:cxn modelId="{26763BC4-6017-49F3-A172-976A6230132E}" type="presParOf" srcId="{8ABCC949-A15E-4A41-B043-A0900B2E982A}" destId="{1E0E6E9E-9586-4325-A33A-97512ED1FDB8}" srcOrd="0" destOrd="0" presId="urn:microsoft.com/office/officeart/2005/8/layout/orgChart1"/>
    <dgm:cxn modelId="{F78EA300-7EF2-459D-A9BD-D8C35B92D363}" type="presParOf" srcId="{8ABCC949-A15E-4A41-B043-A0900B2E982A}" destId="{4755F59A-DDA9-48A4-963D-2371D6D97DE1}" srcOrd="1" destOrd="0" presId="urn:microsoft.com/office/officeart/2005/8/layout/orgChart1"/>
    <dgm:cxn modelId="{CF1DC78B-F364-4723-96F7-DDF1D08D8D25}" type="presParOf" srcId="{4755F59A-DDA9-48A4-963D-2371D6D97DE1}" destId="{70A9A690-E03D-4DE7-8DD6-EF898A0A27D7}" srcOrd="0" destOrd="0" presId="urn:microsoft.com/office/officeart/2005/8/layout/orgChart1"/>
    <dgm:cxn modelId="{7ECACDDA-FB37-46EE-B869-32B8732F1E92}" type="presParOf" srcId="{70A9A690-E03D-4DE7-8DD6-EF898A0A27D7}" destId="{3EE4034B-2E6F-469E-9FEB-3B484346CFC2}" srcOrd="0" destOrd="0" presId="urn:microsoft.com/office/officeart/2005/8/layout/orgChart1"/>
    <dgm:cxn modelId="{73797A65-8318-480A-B919-1B53B9E6554F}" type="presParOf" srcId="{70A9A690-E03D-4DE7-8DD6-EF898A0A27D7}" destId="{F5553864-6502-4501-BC51-C72AF34B19ED}" srcOrd="1" destOrd="0" presId="urn:microsoft.com/office/officeart/2005/8/layout/orgChart1"/>
    <dgm:cxn modelId="{61BF5FCB-B87B-42C0-8F12-960EB456B5B1}" type="presParOf" srcId="{4755F59A-DDA9-48A4-963D-2371D6D97DE1}" destId="{3632F23B-B17E-4E1A-AA1D-821CF8B34C73}" srcOrd="1" destOrd="0" presId="urn:microsoft.com/office/officeart/2005/8/layout/orgChart1"/>
    <dgm:cxn modelId="{2A6E0E04-3272-4A38-95A4-CD0A5000FBCA}" type="presParOf" srcId="{4755F59A-DDA9-48A4-963D-2371D6D97DE1}" destId="{58CC48A8-0C4F-44A4-AE40-1896E56655F2}" srcOrd="2" destOrd="0" presId="urn:microsoft.com/office/officeart/2005/8/layout/orgChart1"/>
    <dgm:cxn modelId="{8A7D5638-D6FD-44D8-9116-D44709285920}" type="presParOf" srcId="{8ABCC949-A15E-4A41-B043-A0900B2E982A}" destId="{F9F5D1B4-00E3-4D73-B8F5-9B690F961005}" srcOrd="2" destOrd="0" presId="urn:microsoft.com/office/officeart/2005/8/layout/orgChart1"/>
    <dgm:cxn modelId="{9F29AC10-5C38-478D-BBBE-19F10FC178CF}" type="presParOf" srcId="{8ABCC949-A15E-4A41-B043-A0900B2E982A}" destId="{36D54193-3124-488E-8952-63A03457F107}" srcOrd="3" destOrd="0" presId="urn:microsoft.com/office/officeart/2005/8/layout/orgChart1"/>
    <dgm:cxn modelId="{5DBB8B6A-929E-470A-A3D9-B8569911D22E}" type="presParOf" srcId="{36D54193-3124-488E-8952-63A03457F107}" destId="{C7979C07-1B6B-41EC-8007-3D51B612D956}" srcOrd="0" destOrd="0" presId="urn:microsoft.com/office/officeart/2005/8/layout/orgChart1"/>
    <dgm:cxn modelId="{90370B7D-9BC0-4600-B3A8-8FA36B910401}" type="presParOf" srcId="{C7979C07-1B6B-41EC-8007-3D51B612D956}" destId="{AD4C89D2-02A2-45BD-99AD-59909365BC7F}" srcOrd="0" destOrd="0" presId="urn:microsoft.com/office/officeart/2005/8/layout/orgChart1"/>
    <dgm:cxn modelId="{910592C1-F047-4B62-A9A0-543A72A0F7EA}" type="presParOf" srcId="{C7979C07-1B6B-41EC-8007-3D51B612D956}" destId="{FF27AAFA-D873-44EE-816A-81409EDACDF6}" srcOrd="1" destOrd="0" presId="urn:microsoft.com/office/officeart/2005/8/layout/orgChart1"/>
    <dgm:cxn modelId="{7DCBA9D3-AE2F-472E-A9AC-F37AB5C7B3B8}" type="presParOf" srcId="{36D54193-3124-488E-8952-63A03457F107}" destId="{C6CFF162-9AE0-4599-B7F3-49FD1A274BD9}" srcOrd="1" destOrd="0" presId="urn:microsoft.com/office/officeart/2005/8/layout/orgChart1"/>
    <dgm:cxn modelId="{445FE17C-72EE-4E8C-B1DC-388157A3A2CD}" type="presParOf" srcId="{36D54193-3124-488E-8952-63A03457F107}" destId="{D5857FC9-18C5-4B6B-A4EA-2035177CD527}" srcOrd="2" destOrd="0" presId="urn:microsoft.com/office/officeart/2005/8/layout/orgChart1"/>
    <dgm:cxn modelId="{C5418B80-4E9C-4047-A583-DB893439F3B9}" type="presParOf" srcId="{6605724D-D079-4C39-9886-C5386A962B26}" destId="{1F6C0A30-CAEF-4621-B799-BAA0B9F4EA7F}"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F90256-1BDF-4E96-B931-2969A355FE32}"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821891CE-1AE6-4EEE-8033-4760B6BECB1A}">
      <dgm:prSet/>
      <dgm:spPr/>
      <dgm:t>
        <a:bodyPr/>
        <a:lstStyle/>
        <a:p>
          <a:r>
            <a:rPr lang="en-US" b="1"/>
            <a:t>Appointment Management</a:t>
          </a:r>
          <a:endParaRPr lang="en-US"/>
        </a:p>
      </dgm:t>
    </dgm:pt>
    <dgm:pt modelId="{6F677642-AF9B-4CFE-9328-FE2A91F4B561}" type="parTrans" cxnId="{EE03E11F-5F19-4E35-8EC9-102B420B6BE9}">
      <dgm:prSet/>
      <dgm:spPr/>
      <dgm:t>
        <a:bodyPr/>
        <a:lstStyle/>
        <a:p>
          <a:endParaRPr lang="en-US"/>
        </a:p>
      </dgm:t>
    </dgm:pt>
    <dgm:pt modelId="{51AF8D18-BD2D-482C-B99A-77A4A02EEBDD}" type="sibTrans" cxnId="{EE03E11F-5F19-4E35-8EC9-102B420B6BE9}">
      <dgm:prSet/>
      <dgm:spPr/>
      <dgm:t>
        <a:bodyPr/>
        <a:lstStyle/>
        <a:p>
          <a:endParaRPr lang="en-US"/>
        </a:p>
      </dgm:t>
    </dgm:pt>
    <dgm:pt modelId="{98E69F2F-2BC2-4BD8-AA6F-73821F20792E}">
      <dgm:prSet/>
      <dgm:spPr/>
      <dgm:t>
        <a:bodyPr/>
        <a:lstStyle/>
        <a:p>
          <a:r>
            <a:rPr lang="en-US" b="1"/>
            <a:t>Number Portability Management</a:t>
          </a:r>
          <a:endParaRPr lang="en-US"/>
        </a:p>
      </dgm:t>
    </dgm:pt>
    <dgm:pt modelId="{F332FAF2-ED3B-4F3F-988B-6CAF739C0F9D}" type="parTrans" cxnId="{FE3E1A38-A9E1-44D0-A81A-E72F5927E9A9}">
      <dgm:prSet/>
      <dgm:spPr/>
      <dgm:t>
        <a:bodyPr/>
        <a:lstStyle/>
        <a:p>
          <a:endParaRPr lang="en-US"/>
        </a:p>
      </dgm:t>
    </dgm:pt>
    <dgm:pt modelId="{BE191C91-8BBF-4C15-AD20-910FF242830E}" type="sibTrans" cxnId="{FE3E1A38-A9E1-44D0-A81A-E72F5927E9A9}">
      <dgm:prSet/>
      <dgm:spPr/>
      <dgm:t>
        <a:bodyPr/>
        <a:lstStyle/>
        <a:p>
          <a:endParaRPr lang="en-US"/>
        </a:p>
      </dgm:t>
    </dgm:pt>
    <dgm:pt modelId="{2141B962-E495-4399-8E63-56E5183B72AB}">
      <dgm:prSet/>
      <dgm:spPr/>
      <dgm:t>
        <a:bodyPr/>
        <a:lstStyle/>
        <a:p>
          <a:r>
            <a:rPr lang="en-US" b="1"/>
            <a:t>Price Calculation</a:t>
          </a:r>
          <a:endParaRPr lang="en-US"/>
        </a:p>
      </dgm:t>
    </dgm:pt>
    <dgm:pt modelId="{C79FAD3B-1682-4EA7-9335-364F9BE75B6E}" type="parTrans" cxnId="{F34435C9-BEB6-4562-8A09-ED1BD2390E40}">
      <dgm:prSet/>
      <dgm:spPr/>
      <dgm:t>
        <a:bodyPr/>
        <a:lstStyle/>
        <a:p>
          <a:endParaRPr lang="en-US"/>
        </a:p>
      </dgm:t>
    </dgm:pt>
    <dgm:pt modelId="{6440DD46-E15E-43AB-9134-A3B9CD152A92}" type="sibTrans" cxnId="{F34435C9-BEB6-4562-8A09-ED1BD2390E40}">
      <dgm:prSet/>
      <dgm:spPr/>
      <dgm:t>
        <a:bodyPr/>
        <a:lstStyle/>
        <a:p>
          <a:endParaRPr lang="en-US"/>
        </a:p>
      </dgm:t>
    </dgm:pt>
    <dgm:pt modelId="{55629F14-3672-4DDD-B33F-112402725D11}">
      <dgm:prSet/>
      <dgm:spPr/>
      <dgm:t>
        <a:bodyPr/>
        <a:lstStyle/>
        <a:p>
          <a:r>
            <a:rPr lang="en-US" b="1"/>
            <a:t>Product Configurator</a:t>
          </a:r>
          <a:endParaRPr lang="en-US"/>
        </a:p>
      </dgm:t>
    </dgm:pt>
    <dgm:pt modelId="{69036419-44B2-417B-9DBD-D1BF2EEFB878}" type="parTrans" cxnId="{C72070F9-D6C8-4B57-B81D-978CA35BF108}">
      <dgm:prSet/>
      <dgm:spPr/>
      <dgm:t>
        <a:bodyPr/>
        <a:lstStyle/>
        <a:p>
          <a:endParaRPr lang="en-US"/>
        </a:p>
      </dgm:t>
    </dgm:pt>
    <dgm:pt modelId="{805DD802-DD80-4510-8CF4-817929C65099}" type="sibTrans" cxnId="{C72070F9-D6C8-4B57-B81D-978CA35BF108}">
      <dgm:prSet/>
      <dgm:spPr/>
      <dgm:t>
        <a:bodyPr/>
        <a:lstStyle/>
        <a:p>
          <a:endParaRPr lang="en-US"/>
        </a:p>
      </dgm:t>
    </dgm:pt>
    <dgm:pt modelId="{DAAE2BA2-F009-47DA-B267-57FB1F9EA7F1}">
      <dgm:prSet/>
      <dgm:spPr/>
      <dgm:t>
        <a:bodyPr/>
        <a:lstStyle/>
        <a:p>
          <a:r>
            <a:rPr lang="en-US" b="1"/>
            <a:t>Product Inventory Management</a:t>
          </a:r>
          <a:endParaRPr lang="en-US"/>
        </a:p>
      </dgm:t>
    </dgm:pt>
    <dgm:pt modelId="{B481C346-E2ED-4FAC-8182-6101FCA0533C}" type="parTrans" cxnId="{9D820472-B7E6-42D8-82EE-A52586F73AF8}">
      <dgm:prSet/>
      <dgm:spPr/>
      <dgm:t>
        <a:bodyPr/>
        <a:lstStyle/>
        <a:p>
          <a:endParaRPr lang="en-US"/>
        </a:p>
      </dgm:t>
    </dgm:pt>
    <dgm:pt modelId="{4C7B2DA2-6718-4A3D-A9FB-092C0C69D79E}" type="sibTrans" cxnId="{9D820472-B7E6-42D8-82EE-A52586F73AF8}">
      <dgm:prSet/>
      <dgm:spPr/>
      <dgm:t>
        <a:bodyPr/>
        <a:lstStyle/>
        <a:p>
          <a:endParaRPr lang="en-US"/>
        </a:p>
      </dgm:t>
    </dgm:pt>
    <dgm:pt modelId="{48E09DC8-89F3-4555-B4A8-AC2D4150C0F0}">
      <dgm:prSet/>
      <dgm:spPr/>
      <dgm:t>
        <a:bodyPr/>
        <a:lstStyle/>
        <a:p>
          <a:r>
            <a:rPr lang="en-US" b="1"/>
            <a:t>Product Offering Discovery</a:t>
          </a:r>
          <a:endParaRPr lang="en-US"/>
        </a:p>
      </dgm:t>
    </dgm:pt>
    <dgm:pt modelId="{B241AA9F-54B1-4CCE-9315-F673A36EDC7D}" type="parTrans" cxnId="{FCA66284-6C1D-4CA4-B913-A079CECE05C0}">
      <dgm:prSet/>
      <dgm:spPr/>
      <dgm:t>
        <a:bodyPr/>
        <a:lstStyle/>
        <a:p>
          <a:endParaRPr lang="en-US"/>
        </a:p>
      </dgm:t>
    </dgm:pt>
    <dgm:pt modelId="{7ADEBE5E-96DF-4185-B92D-ACF054A734DB}" type="sibTrans" cxnId="{FCA66284-6C1D-4CA4-B913-A079CECE05C0}">
      <dgm:prSet/>
      <dgm:spPr/>
      <dgm:t>
        <a:bodyPr/>
        <a:lstStyle/>
        <a:p>
          <a:endParaRPr lang="en-US"/>
        </a:p>
      </dgm:t>
    </dgm:pt>
    <dgm:pt modelId="{76F32F1A-18BD-4995-839A-53157045D812}">
      <dgm:prSet/>
      <dgm:spPr/>
      <dgm:t>
        <a:bodyPr/>
        <a:lstStyle/>
        <a:p>
          <a:r>
            <a:rPr lang="en-US" b="1"/>
            <a:t>Product Ordering Management</a:t>
          </a:r>
          <a:endParaRPr lang="en-US"/>
        </a:p>
      </dgm:t>
    </dgm:pt>
    <dgm:pt modelId="{E22DB0D5-71EE-4295-8E36-D5DD58422CA9}" type="parTrans" cxnId="{FEE8ECE4-0161-49DA-985A-CBC465D8F3B6}">
      <dgm:prSet/>
      <dgm:spPr/>
      <dgm:t>
        <a:bodyPr/>
        <a:lstStyle/>
        <a:p>
          <a:endParaRPr lang="en-US"/>
        </a:p>
      </dgm:t>
    </dgm:pt>
    <dgm:pt modelId="{2805D301-EDAB-45C9-8DEF-8A957BF91878}" type="sibTrans" cxnId="{FEE8ECE4-0161-49DA-985A-CBC465D8F3B6}">
      <dgm:prSet/>
      <dgm:spPr/>
      <dgm:t>
        <a:bodyPr/>
        <a:lstStyle/>
        <a:p>
          <a:endParaRPr lang="en-US"/>
        </a:p>
      </dgm:t>
    </dgm:pt>
    <dgm:pt modelId="{F4B01F21-53F8-4A72-8D07-49F13B4DCFEA}">
      <dgm:prSet/>
      <dgm:spPr/>
      <dgm:t>
        <a:bodyPr/>
        <a:lstStyle/>
        <a:p>
          <a:r>
            <a:rPr lang="en-US" b="1"/>
            <a:t>Promotion</a:t>
          </a:r>
          <a:endParaRPr lang="en-US"/>
        </a:p>
      </dgm:t>
    </dgm:pt>
    <dgm:pt modelId="{4641E814-E236-46B1-A083-884D91C20CCB}" type="parTrans" cxnId="{97B47ED8-8D41-4607-BB0D-CE090B5D5D76}">
      <dgm:prSet/>
      <dgm:spPr/>
      <dgm:t>
        <a:bodyPr/>
        <a:lstStyle/>
        <a:p>
          <a:endParaRPr lang="en-US"/>
        </a:p>
      </dgm:t>
    </dgm:pt>
    <dgm:pt modelId="{2023F3DB-B778-4E91-B166-312D36072282}" type="sibTrans" cxnId="{97B47ED8-8D41-4607-BB0D-CE090B5D5D76}">
      <dgm:prSet/>
      <dgm:spPr/>
      <dgm:t>
        <a:bodyPr/>
        <a:lstStyle/>
        <a:p>
          <a:endParaRPr lang="en-US"/>
        </a:p>
      </dgm:t>
    </dgm:pt>
    <dgm:pt modelId="{E1A7999E-A9A5-42D4-99AC-4E297525C639}">
      <dgm:prSet/>
      <dgm:spPr/>
      <dgm:t>
        <a:bodyPr/>
        <a:lstStyle/>
        <a:p>
          <a:r>
            <a:rPr lang="en-US" b="1"/>
            <a:t>Resource Inventory Management</a:t>
          </a:r>
          <a:endParaRPr lang="en-US"/>
        </a:p>
      </dgm:t>
    </dgm:pt>
    <dgm:pt modelId="{5042EE39-004D-4148-A33F-E98C96910187}" type="parTrans" cxnId="{A9E96AA4-8650-4C4D-BC9D-92C9F06FB7F0}">
      <dgm:prSet/>
      <dgm:spPr/>
      <dgm:t>
        <a:bodyPr/>
        <a:lstStyle/>
        <a:p>
          <a:endParaRPr lang="en-US"/>
        </a:p>
      </dgm:t>
    </dgm:pt>
    <dgm:pt modelId="{DA371677-4387-411C-8E75-1C6EC9E0D56E}" type="sibTrans" cxnId="{A9E96AA4-8650-4C4D-BC9D-92C9F06FB7F0}">
      <dgm:prSet/>
      <dgm:spPr/>
      <dgm:t>
        <a:bodyPr/>
        <a:lstStyle/>
        <a:p>
          <a:endParaRPr lang="en-US"/>
        </a:p>
      </dgm:t>
    </dgm:pt>
    <dgm:pt modelId="{A2DE20C8-2A2F-4D69-A158-6784B48C34AD}">
      <dgm:prSet/>
      <dgm:spPr/>
      <dgm:t>
        <a:bodyPr/>
        <a:lstStyle/>
        <a:p>
          <a:r>
            <a:rPr lang="en-US" b="1"/>
            <a:t>Service Qualification Management</a:t>
          </a:r>
          <a:endParaRPr lang="en-US"/>
        </a:p>
      </dgm:t>
    </dgm:pt>
    <dgm:pt modelId="{171C9E50-FB0C-450C-A875-2B334CFDC2F4}" type="parTrans" cxnId="{BF1C5422-7A25-4DDF-B78D-CE9754FFC8C2}">
      <dgm:prSet/>
      <dgm:spPr/>
      <dgm:t>
        <a:bodyPr/>
        <a:lstStyle/>
        <a:p>
          <a:endParaRPr lang="en-US"/>
        </a:p>
      </dgm:t>
    </dgm:pt>
    <dgm:pt modelId="{175056AA-4A10-44FE-8519-ED6D27C125FF}" type="sibTrans" cxnId="{BF1C5422-7A25-4DDF-B78D-CE9754FFC8C2}">
      <dgm:prSet/>
      <dgm:spPr/>
      <dgm:t>
        <a:bodyPr/>
        <a:lstStyle/>
        <a:p>
          <a:endParaRPr lang="en-US"/>
        </a:p>
      </dgm:t>
    </dgm:pt>
    <dgm:pt modelId="{42E114B6-F18F-46FE-BD38-C6F52B0C02F0}">
      <dgm:prSet/>
      <dgm:spPr/>
      <dgm:t>
        <a:bodyPr/>
        <a:lstStyle/>
        <a:p>
          <a:r>
            <a:rPr lang="en-US" b="1"/>
            <a:t>Shopping Cart</a:t>
          </a:r>
          <a:endParaRPr lang="en-US"/>
        </a:p>
      </dgm:t>
    </dgm:pt>
    <dgm:pt modelId="{7FB9E13B-0C71-439B-A811-1E90E1F1BE9D}" type="parTrans" cxnId="{ADEAB03E-E8EB-4C71-B0FE-BEFA1257B1EC}">
      <dgm:prSet/>
      <dgm:spPr/>
      <dgm:t>
        <a:bodyPr/>
        <a:lstStyle/>
        <a:p>
          <a:endParaRPr lang="en-US"/>
        </a:p>
      </dgm:t>
    </dgm:pt>
    <dgm:pt modelId="{BC428002-FB38-4BC2-9A2E-4C8C04301BA1}" type="sibTrans" cxnId="{ADEAB03E-E8EB-4C71-B0FE-BEFA1257B1EC}">
      <dgm:prSet/>
      <dgm:spPr/>
      <dgm:t>
        <a:bodyPr/>
        <a:lstStyle/>
        <a:p>
          <a:endParaRPr lang="en-US"/>
        </a:p>
      </dgm:t>
    </dgm:pt>
    <dgm:pt modelId="{7FFAC42D-0624-4B0A-AF32-5EEDAB304C37}">
      <dgm:prSet/>
      <dgm:spPr/>
      <dgm:t>
        <a:bodyPr/>
        <a:lstStyle/>
        <a:p>
          <a:r>
            <a:rPr lang="en-US" b="1"/>
            <a:t>Stock Management</a:t>
          </a:r>
          <a:br>
            <a:rPr lang="en-US" b="1"/>
          </a:br>
          <a:endParaRPr lang="en-US"/>
        </a:p>
      </dgm:t>
    </dgm:pt>
    <dgm:pt modelId="{EF2FCD35-584A-46F9-8D0E-D227EFC40728}" type="parTrans" cxnId="{8C34CD7B-13ED-4CB4-9EEB-18714D8DD62F}">
      <dgm:prSet/>
      <dgm:spPr/>
      <dgm:t>
        <a:bodyPr/>
        <a:lstStyle/>
        <a:p>
          <a:endParaRPr lang="en-US"/>
        </a:p>
      </dgm:t>
    </dgm:pt>
    <dgm:pt modelId="{E8D06F6E-A5CC-4D5E-8AB0-36336ACDC382}" type="sibTrans" cxnId="{8C34CD7B-13ED-4CB4-9EEB-18714D8DD62F}">
      <dgm:prSet/>
      <dgm:spPr/>
      <dgm:t>
        <a:bodyPr/>
        <a:lstStyle/>
        <a:p>
          <a:endParaRPr lang="en-US"/>
        </a:p>
      </dgm:t>
    </dgm:pt>
    <dgm:pt modelId="{EDB746D0-9ED9-4083-A085-B731B61E8F29}" type="pres">
      <dgm:prSet presAssocID="{FCF90256-1BDF-4E96-B931-2969A355FE32}" presName="diagram" presStyleCnt="0">
        <dgm:presLayoutVars>
          <dgm:dir/>
          <dgm:resizeHandles val="exact"/>
        </dgm:presLayoutVars>
      </dgm:prSet>
      <dgm:spPr/>
    </dgm:pt>
    <dgm:pt modelId="{B1F463DA-8B4F-4BD9-A3DE-B870917E82FE}" type="pres">
      <dgm:prSet presAssocID="{821891CE-1AE6-4EEE-8033-4760B6BECB1A}" presName="node" presStyleLbl="node1" presStyleIdx="0" presStyleCnt="12">
        <dgm:presLayoutVars>
          <dgm:bulletEnabled val="1"/>
        </dgm:presLayoutVars>
      </dgm:prSet>
      <dgm:spPr/>
    </dgm:pt>
    <dgm:pt modelId="{55DCEDFF-A8FA-4812-A3ED-3FC0D858374B}" type="pres">
      <dgm:prSet presAssocID="{51AF8D18-BD2D-482C-B99A-77A4A02EEBDD}" presName="sibTrans" presStyleCnt="0"/>
      <dgm:spPr/>
    </dgm:pt>
    <dgm:pt modelId="{7828B8F9-0FF7-4A17-84CA-B4AD0845C04B}" type="pres">
      <dgm:prSet presAssocID="{98E69F2F-2BC2-4BD8-AA6F-73821F20792E}" presName="node" presStyleLbl="node1" presStyleIdx="1" presStyleCnt="12">
        <dgm:presLayoutVars>
          <dgm:bulletEnabled val="1"/>
        </dgm:presLayoutVars>
      </dgm:prSet>
      <dgm:spPr/>
    </dgm:pt>
    <dgm:pt modelId="{D8E722C2-7D7E-448A-989F-CE1D299F6668}" type="pres">
      <dgm:prSet presAssocID="{BE191C91-8BBF-4C15-AD20-910FF242830E}" presName="sibTrans" presStyleCnt="0"/>
      <dgm:spPr/>
    </dgm:pt>
    <dgm:pt modelId="{05B31A22-5E00-4E0C-87A0-261304CEF6FE}" type="pres">
      <dgm:prSet presAssocID="{2141B962-E495-4399-8E63-56E5183B72AB}" presName="node" presStyleLbl="node1" presStyleIdx="2" presStyleCnt="12">
        <dgm:presLayoutVars>
          <dgm:bulletEnabled val="1"/>
        </dgm:presLayoutVars>
      </dgm:prSet>
      <dgm:spPr/>
    </dgm:pt>
    <dgm:pt modelId="{95EC8DB4-4A47-42A7-A49F-BADF531ADDA2}" type="pres">
      <dgm:prSet presAssocID="{6440DD46-E15E-43AB-9134-A3B9CD152A92}" presName="sibTrans" presStyleCnt="0"/>
      <dgm:spPr/>
    </dgm:pt>
    <dgm:pt modelId="{3273E344-9AA1-4724-8EDD-2EDD8774DD81}" type="pres">
      <dgm:prSet presAssocID="{55629F14-3672-4DDD-B33F-112402725D11}" presName="node" presStyleLbl="node1" presStyleIdx="3" presStyleCnt="12">
        <dgm:presLayoutVars>
          <dgm:bulletEnabled val="1"/>
        </dgm:presLayoutVars>
      </dgm:prSet>
      <dgm:spPr/>
    </dgm:pt>
    <dgm:pt modelId="{0FF777C3-0067-4394-BD19-CC43581CCB8E}" type="pres">
      <dgm:prSet presAssocID="{805DD802-DD80-4510-8CF4-817929C65099}" presName="sibTrans" presStyleCnt="0"/>
      <dgm:spPr/>
    </dgm:pt>
    <dgm:pt modelId="{4A81F961-8488-4268-B026-B07BC943AAD7}" type="pres">
      <dgm:prSet presAssocID="{DAAE2BA2-F009-47DA-B267-57FB1F9EA7F1}" presName="node" presStyleLbl="node1" presStyleIdx="4" presStyleCnt="12">
        <dgm:presLayoutVars>
          <dgm:bulletEnabled val="1"/>
        </dgm:presLayoutVars>
      </dgm:prSet>
      <dgm:spPr/>
    </dgm:pt>
    <dgm:pt modelId="{85300A1E-22E9-41CF-AC6D-895E4740DF0F}" type="pres">
      <dgm:prSet presAssocID="{4C7B2DA2-6718-4A3D-A9FB-092C0C69D79E}" presName="sibTrans" presStyleCnt="0"/>
      <dgm:spPr/>
    </dgm:pt>
    <dgm:pt modelId="{9C75E0C3-C76E-45F9-BEFE-D4E76BD33D9C}" type="pres">
      <dgm:prSet presAssocID="{48E09DC8-89F3-4555-B4A8-AC2D4150C0F0}" presName="node" presStyleLbl="node1" presStyleIdx="5" presStyleCnt="12">
        <dgm:presLayoutVars>
          <dgm:bulletEnabled val="1"/>
        </dgm:presLayoutVars>
      </dgm:prSet>
      <dgm:spPr/>
    </dgm:pt>
    <dgm:pt modelId="{272C7394-02CF-43C5-A14B-72B3315A22BB}" type="pres">
      <dgm:prSet presAssocID="{7ADEBE5E-96DF-4185-B92D-ACF054A734DB}" presName="sibTrans" presStyleCnt="0"/>
      <dgm:spPr/>
    </dgm:pt>
    <dgm:pt modelId="{EA9F5984-1FF9-48B2-9FDA-46A0006A59AA}" type="pres">
      <dgm:prSet presAssocID="{76F32F1A-18BD-4995-839A-53157045D812}" presName="node" presStyleLbl="node1" presStyleIdx="6" presStyleCnt="12">
        <dgm:presLayoutVars>
          <dgm:bulletEnabled val="1"/>
        </dgm:presLayoutVars>
      </dgm:prSet>
      <dgm:spPr/>
    </dgm:pt>
    <dgm:pt modelId="{040E1645-AE57-4456-B830-173A3842C77C}" type="pres">
      <dgm:prSet presAssocID="{2805D301-EDAB-45C9-8DEF-8A957BF91878}" presName="sibTrans" presStyleCnt="0"/>
      <dgm:spPr/>
    </dgm:pt>
    <dgm:pt modelId="{5FC6DDE4-44AE-4476-ACD3-764FC322C9EC}" type="pres">
      <dgm:prSet presAssocID="{F4B01F21-53F8-4A72-8D07-49F13B4DCFEA}" presName="node" presStyleLbl="node1" presStyleIdx="7" presStyleCnt="12">
        <dgm:presLayoutVars>
          <dgm:bulletEnabled val="1"/>
        </dgm:presLayoutVars>
      </dgm:prSet>
      <dgm:spPr/>
    </dgm:pt>
    <dgm:pt modelId="{744D76B2-3767-4B08-9E0A-28E9E4A6458C}" type="pres">
      <dgm:prSet presAssocID="{2023F3DB-B778-4E91-B166-312D36072282}" presName="sibTrans" presStyleCnt="0"/>
      <dgm:spPr/>
    </dgm:pt>
    <dgm:pt modelId="{EEA774BE-1CBE-4337-A870-030E4337CA7D}" type="pres">
      <dgm:prSet presAssocID="{E1A7999E-A9A5-42D4-99AC-4E297525C639}" presName="node" presStyleLbl="node1" presStyleIdx="8" presStyleCnt="12">
        <dgm:presLayoutVars>
          <dgm:bulletEnabled val="1"/>
        </dgm:presLayoutVars>
      </dgm:prSet>
      <dgm:spPr/>
    </dgm:pt>
    <dgm:pt modelId="{5760045F-477F-4896-A8A0-17368F4F04B5}" type="pres">
      <dgm:prSet presAssocID="{DA371677-4387-411C-8E75-1C6EC9E0D56E}" presName="sibTrans" presStyleCnt="0"/>
      <dgm:spPr/>
    </dgm:pt>
    <dgm:pt modelId="{77D47E78-22B5-47F6-9FE7-659EE152E4B1}" type="pres">
      <dgm:prSet presAssocID="{A2DE20C8-2A2F-4D69-A158-6784B48C34AD}" presName="node" presStyleLbl="node1" presStyleIdx="9" presStyleCnt="12">
        <dgm:presLayoutVars>
          <dgm:bulletEnabled val="1"/>
        </dgm:presLayoutVars>
      </dgm:prSet>
      <dgm:spPr/>
    </dgm:pt>
    <dgm:pt modelId="{67A5DFD5-63FC-4C1C-B508-D876DFE74D39}" type="pres">
      <dgm:prSet presAssocID="{175056AA-4A10-44FE-8519-ED6D27C125FF}" presName="sibTrans" presStyleCnt="0"/>
      <dgm:spPr/>
    </dgm:pt>
    <dgm:pt modelId="{A935D870-30BB-45F8-9D02-0E161CA1D4C6}" type="pres">
      <dgm:prSet presAssocID="{42E114B6-F18F-46FE-BD38-C6F52B0C02F0}" presName="node" presStyleLbl="node1" presStyleIdx="10" presStyleCnt="12">
        <dgm:presLayoutVars>
          <dgm:bulletEnabled val="1"/>
        </dgm:presLayoutVars>
      </dgm:prSet>
      <dgm:spPr/>
    </dgm:pt>
    <dgm:pt modelId="{20249535-51F4-401E-8496-6B33E8A0E4C1}" type="pres">
      <dgm:prSet presAssocID="{BC428002-FB38-4BC2-9A2E-4C8C04301BA1}" presName="sibTrans" presStyleCnt="0"/>
      <dgm:spPr/>
    </dgm:pt>
    <dgm:pt modelId="{E68DE8FF-36A1-4AFB-AF95-296AA7313BAB}" type="pres">
      <dgm:prSet presAssocID="{7FFAC42D-0624-4B0A-AF32-5EEDAB304C37}" presName="node" presStyleLbl="node1" presStyleIdx="11" presStyleCnt="12">
        <dgm:presLayoutVars>
          <dgm:bulletEnabled val="1"/>
        </dgm:presLayoutVars>
      </dgm:prSet>
      <dgm:spPr/>
    </dgm:pt>
  </dgm:ptLst>
  <dgm:cxnLst>
    <dgm:cxn modelId="{C528C505-B417-45A8-9175-8783D3BC88E0}" type="presOf" srcId="{42E114B6-F18F-46FE-BD38-C6F52B0C02F0}" destId="{A935D870-30BB-45F8-9D02-0E161CA1D4C6}" srcOrd="0" destOrd="0" presId="urn:microsoft.com/office/officeart/2005/8/layout/default"/>
    <dgm:cxn modelId="{448D0109-CFA1-4D76-ACC9-8F90A9FF9842}" type="presOf" srcId="{76F32F1A-18BD-4995-839A-53157045D812}" destId="{EA9F5984-1FF9-48B2-9FDA-46A0006A59AA}" srcOrd="0" destOrd="0" presId="urn:microsoft.com/office/officeart/2005/8/layout/default"/>
    <dgm:cxn modelId="{6A8EC91E-BFA2-467D-AD91-EF6119BEFE0E}" type="presOf" srcId="{55629F14-3672-4DDD-B33F-112402725D11}" destId="{3273E344-9AA1-4724-8EDD-2EDD8774DD81}" srcOrd="0" destOrd="0" presId="urn:microsoft.com/office/officeart/2005/8/layout/default"/>
    <dgm:cxn modelId="{EE03E11F-5F19-4E35-8EC9-102B420B6BE9}" srcId="{FCF90256-1BDF-4E96-B931-2969A355FE32}" destId="{821891CE-1AE6-4EEE-8033-4760B6BECB1A}" srcOrd="0" destOrd="0" parTransId="{6F677642-AF9B-4CFE-9328-FE2A91F4B561}" sibTransId="{51AF8D18-BD2D-482C-B99A-77A4A02EEBDD}"/>
    <dgm:cxn modelId="{BF1C5422-7A25-4DDF-B78D-CE9754FFC8C2}" srcId="{FCF90256-1BDF-4E96-B931-2969A355FE32}" destId="{A2DE20C8-2A2F-4D69-A158-6784B48C34AD}" srcOrd="9" destOrd="0" parTransId="{171C9E50-FB0C-450C-A875-2B334CFDC2F4}" sibTransId="{175056AA-4A10-44FE-8519-ED6D27C125FF}"/>
    <dgm:cxn modelId="{598B272A-1B09-45B3-9B0E-B203CC5465CE}" type="presOf" srcId="{2141B962-E495-4399-8E63-56E5183B72AB}" destId="{05B31A22-5E00-4E0C-87A0-261304CEF6FE}" srcOrd="0" destOrd="0" presId="urn:microsoft.com/office/officeart/2005/8/layout/default"/>
    <dgm:cxn modelId="{FE3E1A38-A9E1-44D0-A81A-E72F5927E9A9}" srcId="{FCF90256-1BDF-4E96-B931-2969A355FE32}" destId="{98E69F2F-2BC2-4BD8-AA6F-73821F20792E}" srcOrd="1" destOrd="0" parTransId="{F332FAF2-ED3B-4F3F-988B-6CAF739C0F9D}" sibTransId="{BE191C91-8BBF-4C15-AD20-910FF242830E}"/>
    <dgm:cxn modelId="{ADEAB03E-E8EB-4C71-B0FE-BEFA1257B1EC}" srcId="{FCF90256-1BDF-4E96-B931-2969A355FE32}" destId="{42E114B6-F18F-46FE-BD38-C6F52B0C02F0}" srcOrd="10" destOrd="0" parTransId="{7FB9E13B-0C71-439B-A811-1E90E1F1BE9D}" sibTransId="{BC428002-FB38-4BC2-9A2E-4C8C04301BA1}"/>
    <dgm:cxn modelId="{9D820472-B7E6-42D8-82EE-A52586F73AF8}" srcId="{FCF90256-1BDF-4E96-B931-2969A355FE32}" destId="{DAAE2BA2-F009-47DA-B267-57FB1F9EA7F1}" srcOrd="4" destOrd="0" parTransId="{B481C346-E2ED-4FAC-8182-6101FCA0533C}" sibTransId="{4C7B2DA2-6718-4A3D-A9FB-092C0C69D79E}"/>
    <dgm:cxn modelId="{21B3D476-10FC-4219-8CD1-CE61F7F63A08}" type="presOf" srcId="{821891CE-1AE6-4EEE-8033-4760B6BECB1A}" destId="{B1F463DA-8B4F-4BD9-A3DE-B870917E82FE}" srcOrd="0" destOrd="0" presId="urn:microsoft.com/office/officeart/2005/8/layout/default"/>
    <dgm:cxn modelId="{8C34CD7B-13ED-4CB4-9EEB-18714D8DD62F}" srcId="{FCF90256-1BDF-4E96-B931-2969A355FE32}" destId="{7FFAC42D-0624-4B0A-AF32-5EEDAB304C37}" srcOrd="11" destOrd="0" parTransId="{EF2FCD35-584A-46F9-8D0E-D227EFC40728}" sibTransId="{E8D06F6E-A5CC-4D5E-8AB0-36336ACDC382}"/>
    <dgm:cxn modelId="{FCA66284-6C1D-4CA4-B913-A079CECE05C0}" srcId="{FCF90256-1BDF-4E96-B931-2969A355FE32}" destId="{48E09DC8-89F3-4555-B4A8-AC2D4150C0F0}" srcOrd="5" destOrd="0" parTransId="{B241AA9F-54B1-4CCE-9315-F673A36EDC7D}" sibTransId="{7ADEBE5E-96DF-4185-B92D-ACF054A734DB}"/>
    <dgm:cxn modelId="{9EE3E993-B445-49D5-855A-BF353C82DC5F}" type="presOf" srcId="{98E69F2F-2BC2-4BD8-AA6F-73821F20792E}" destId="{7828B8F9-0FF7-4A17-84CA-B4AD0845C04B}" srcOrd="0" destOrd="0" presId="urn:microsoft.com/office/officeart/2005/8/layout/default"/>
    <dgm:cxn modelId="{68E7CE99-BA58-4886-BDCF-84951981B950}" type="presOf" srcId="{A2DE20C8-2A2F-4D69-A158-6784B48C34AD}" destId="{77D47E78-22B5-47F6-9FE7-659EE152E4B1}" srcOrd="0" destOrd="0" presId="urn:microsoft.com/office/officeart/2005/8/layout/default"/>
    <dgm:cxn modelId="{B7E6DB9E-1D07-4564-8EB8-496016CF5345}" type="presOf" srcId="{E1A7999E-A9A5-42D4-99AC-4E297525C639}" destId="{EEA774BE-1CBE-4337-A870-030E4337CA7D}" srcOrd="0" destOrd="0" presId="urn:microsoft.com/office/officeart/2005/8/layout/default"/>
    <dgm:cxn modelId="{A9E96AA4-8650-4C4D-BC9D-92C9F06FB7F0}" srcId="{FCF90256-1BDF-4E96-B931-2969A355FE32}" destId="{E1A7999E-A9A5-42D4-99AC-4E297525C639}" srcOrd="8" destOrd="0" parTransId="{5042EE39-004D-4148-A33F-E98C96910187}" sibTransId="{DA371677-4387-411C-8E75-1C6EC9E0D56E}"/>
    <dgm:cxn modelId="{623E49B4-8E05-41B6-916A-9DF702E12B4B}" type="presOf" srcId="{FCF90256-1BDF-4E96-B931-2969A355FE32}" destId="{EDB746D0-9ED9-4083-A085-B731B61E8F29}" srcOrd="0" destOrd="0" presId="urn:microsoft.com/office/officeart/2005/8/layout/default"/>
    <dgm:cxn modelId="{B2C3A3BF-EB8E-47D1-92B3-CDC046044828}" type="presOf" srcId="{48E09DC8-89F3-4555-B4A8-AC2D4150C0F0}" destId="{9C75E0C3-C76E-45F9-BEFE-D4E76BD33D9C}" srcOrd="0" destOrd="0" presId="urn:microsoft.com/office/officeart/2005/8/layout/default"/>
    <dgm:cxn modelId="{F34435C9-BEB6-4562-8A09-ED1BD2390E40}" srcId="{FCF90256-1BDF-4E96-B931-2969A355FE32}" destId="{2141B962-E495-4399-8E63-56E5183B72AB}" srcOrd="2" destOrd="0" parTransId="{C79FAD3B-1682-4EA7-9335-364F9BE75B6E}" sibTransId="{6440DD46-E15E-43AB-9134-A3B9CD152A92}"/>
    <dgm:cxn modelId="{B73A4DD5-9EBB-425F-B59B-DAD0AAE8E8BC}" type="presOf" srcId="{DAAE2BA2-F009-47DA-B267-57FB1F9EA7F1}" destId="{4A81F961-8488-4268-B026-B07BC943AAD7}" srcOrd="0" destOrd="0" presId="urn:microsoft.com/office/officeart/2005/8/layout/default"/>
    <dgm:cxn modelId="{D0A169D8-69A2-441D-85C2-8E7F95193194}" type="presOf" srcId="{F4B01F21-53F8-4A72-8D07-49F13B4DCFEA}" destId="{5FC6DDE4-44AE-4476-ACD3-764FC322C9EC}" srcOrd="0" destOrd="0" presId="urn:microsoft.com/office/officeart/2005/8/layout/default"/>
    <dgm:cxn modelId="{97B47ED8-8D41-4607-BB0D-CE090B5D5D76}" srcId="{FCF90256-1BDF-4E96-B931-2969A355FE32}" destId="{F4B01F21-53F8-4A72-8D07-49F13B4DCFEA}" srcOrd="7" destOrd="0" parTransId="{4641E814-E236-46B1-A083-884D91C20CCB}" sibTransId="{2023F3DB-B778-4E91-B166-312D36072282}"/>
    <dgm:cxn modelId="{FEE8ECE4-0161-49DA-985A-CBC465D8F3B6}" srcId="{FCF90256-1BDF-4E96-B931-2969A355FE32}" destId="{76F32F1A-18BD-4995-839A-53157045D812}" srcOrd="6" destOrd="0" parTransId="{E22DB0D5-71EE-4295-8E36-D5DD58422CA9}" sibTransId="{2805D301-EDAB-45C9-8DEF-8A957BF91878}"/>
    <dgm:cxn modelId="{C72070F9-D6C8-4B57-B81D-978CA35BF108}" srcId="{FCF90256-1BDF-4E96-B931-2969A355FE32}" destId="{55629F14-3672-4DDD-B33F-112402725D11}" srcOrd="3" destOrd="0" parTransId="{69036419-44B2-417B-9DBD-D1BF2EEFB878}" sibTransId="{805DD802-DD80-4510-8CF4-817929C65099}"/>
    <dgm:cxn modelId="{66F488FF-34E2-4734-BEEB-5A02B7F66092}" type="presOf" srcId="{7FFAC42D-0624-4B0A-AF32-5EEDAB304C37}" destId="{E68DE8FF-36A1-4AFB-AF95-296AA7313BAB}" srcOrd="0" destOrd="0" presId="urn:microsoft.com/office/officeart/2005/8/layout/default"/>
    <dgm:cxn modelId="{F7876DA0-BEC0-4EF5-90CD-D76D78DCCF6B}" type="presParOf" srcId="{EDB746D0-9ED9-4083-A085-B731B61E8F29}" destId="{B1F463DA-8B4F-4BD9-A3DE-B870917E82FE}" srcOrd="0" destOrd="0" presId="urn:microsoft.com/office/officeart/2005/8/layout/default"/>
    <dgm:cxn modelId="{E0B7F43D-5D42-42A4-A1B5-B3BECAAC0439}" type="presParOf" srcId="{EDB746D0-9ED9-4083-A085-B731B61E8F29}" destId="{55DCEDFF-A8FA-4812-A3ED-3FC0D858374B}" srcOrd="1" destOrd="0" presId="urn:microsoft.com/office/officeart/2005/8/layout/default"/>
    <dgm:cxn modelId="{325D03BD-19B2-4DE5-9A29-41AF448A03FD}" type="presParOf" srcId="{EDB746D0-9ED9-4083-A085-B731B61E8F29}" destId="{7828B8F9-0FF7-4A17-84CA-B4AD0845C04B}" srcOrd="2" destOrd="0" presId="urn:microsoft.com/office/officeart/2005/8/layout/default"/>
    <dgm:cxn modelId="{A513BF75-C8D8-4B4A-9152-659C27636DCE}" type="presParOf" srcId="{EDB746D0-9ED9-4083-A085-B731B61E8F29}" destId="{D8E722C2-7D7E-448A-989F-CE1D299F6668}" srcOrd="3" destOrd="0" presId="urn:microsoft.com/office/officeart/2005/8/layout/default"/>
    <dgm:cxn modelId="{07993C45-9388-4BB5-9D7C-5CB447C25E05}" type="presParOf" srcId="{EDB746D0-9ED9-4083-A085-B731B61E8F29}" destId="{05B31A22-5E00-4E0C-87A0-261304CEF6FE}" srcOrd="4" destOrd="0" presId="urn:microsoft.com/office/officeart/2005/8/layout/default"/>
    <dgm:cxn modelId="{5911C2E3-BF5C-4E5C-9908-2C02525F4587}" type="presParOf" srcId="{EDB746D0-9ED9-4083-A085-B731B61E8F29}" destId="{95EC8DB4-4A47-42A7-A49F-BADF531ADDA2}" srcOrd="5" destOrd="0" presId="urn:microsoft.com/office/officeart/2005/8/layout/default"/>
    <dgm:cxn modelId="{568B3C08-AD63-4521-8159-42B57D0E8D13}" type="presParOf" srcId="{EDB746D0-9ED9-4083-A085-B731B61E8F29}" destId="{3273E344-9AA1-4724-8EDD-2EDD8774DD81}" srcOrd="6" destOrd="0" presId="urn:microsoft.com/office/officeart/2005/8/layout/default"/>
    <dgm:cxn modelId="{EFAA841B-9298-4BA7-BE21-698B1B183617}" type="presParOf" srcId="{EDB746D0-9ED9-4083-A085-B731B61E8F29}" destId="{0FF777C3-0067-4394-BD19-CC43581CCB8E}" srcOrd="7" destOrd="0" presId="urn:microsoft.com/office/officeart/2005/8/layout/default"/>
    <dgm:cxn modelId="{3BD312E2-21A1-4642-B1A3-C1E101D14437}" type="presParOf" srcId="{EDB746D0-9ED9-4083-A085-B731B61E8F29}" destId="{4A81F961-8488-4268-B026-B07BC943AAD7}" srcOrd="8" destOrd="0" presId="urn:microsoft.com/office/officeart/2005/8/layout/default"/>
    <dgm:cxn modelId="{3519389A-0B8B-42A3-84A0-A2C6D358EDDB}" type="presParOf" srcId="{EDB746D0-9ED9-4083-A085-B731B61E8F29}" destId="{85300A1E-22E9-41CF-AC6D-895E4740DF0F}" srcOrd="9" destOrd="0" presId="urn:microsoft.com/office/officeart/2005/8/layout/default"/>
    <dgm:cxn modelId="{DA29043C-1FD2-42A6-92B2-A67FC070DBAD}" type="presParOf" srcId="{EDB746D0-9ED9-4083-A085-B731B61E8F29}" destId="{9C75E0C3-C76E-45F9-BEFE-D4E76BD33D9C}" srcOrd="10" destOrd="0" presId="urn:microsoft.com/office/officeart/2005/8/layout/default"/>
    <dgm:cxn modelId="{0C188BE9-DB74-4D9C-86B0-8B578F02D765}" type="presParOf" srcId="{EDB746D0-9ED9-4083-A085-B731B61E8F29}" destId="{272C7394-02CF-43C5-A14B-72B3315A22BB}" srcOrd="11" destOrd="0" presId="urn:microsoft.com/office/officeart/2005/8/layout/default"/>
    <dgm:cxn modelId="{5381BED0-8471-4BBD-98C4-D566D5E8687B}" type="presParOf" srcId="{EDB746D0-9ED9-4083-A085-B731B61E8F29}" destId="{EA9F5984-1FF9-48B2-9FDA-46A0006A59AA}" srcOrd="12" destOrd="0" presId="urn:microsoft.com/office/officeart/2005/8/layout/default"/>
    <dgm:cxn modelId="{AFF08FB8-5132-4FE5-B394-D1579803581B}" type="presParOf" srcId="{EDB746D0-9ED9-4083-A085-B731B61E8F29}" destId="{040E1645-AE57-4456-B830-173A3842C77C}" srcOrd="13" destOrd="0" presId="urn:microsoft.com/office/officeart/2005/8/layout/default"/>
    <dgm:cxn modelId="{4389D338-8FB6-49AD-B38D-16255CDE1B38}" type="presParOf" srcId="{EDB746D0-9ED9-4083-A085-B731B61E8F29}" destId="{5FC6DDE4-44AE-4476-ACD3-764FC322C9EC}" srcOrd="14" destOrd="0" presId="urn:microsoft.com/office/officeart/2005/8/layout/default"/>
    <dgm:cxn modelId="{CB465F97-9FEC-4904-96B9-F12EB9429957}" type="presParOf" srcId="{EDB746D0-9ED9-4083-A085-B731B61E8F29}" destId="{744D76B2-3767-4B08-9E0A-28E9E4A6458C}" srcOrd="15" destOrd="0" presId="urn:microsoft.com/office/officeart/2005/8/layout/default"/>
    <dgm:cxn modelId="{B4ACB151-2268-4DD4-8084-D0D05DEBBB1B}" type="presParOf" srcId="{EDB746D0-9ED9-4083-A085-B731B61E8F29}" destId="{EEA774BE-1CBE-4337-A870-030E4337CA7D}" srcOrd="16" destOrd="0" presId="urn:microsoft.com/office/officeart/2005/8/layout/default"/>
    <dgm:cxn modelId="{336D3C06-60D4-4EA4-BCEA-87D3A6FBAA08}" type="presParOf" srcId="{EDB746D0-9ED9-4083-A085-B731B61E8F29}" destId="{5760045F-477F-4896-A8A0-17368F4F04B5}" srcOrd="17" destOrd="0" presId="urn:microsoft.com/office/officeart/2005/8/layout/default"/>
    <dgm:cxn modelId="{9F6A0575-5F8F-4C02-AF61-00CCB46AC0EF}" type="presParOf" srcId="{EDB746D0-9ED9-4083-A085-B731B61E8F29}" destId="{77D47E78-22B5-47F6-9FE7-659EE152E4B1}" srcOrd="18" destOrd="0" presId="urn:microsoft.com/office/officeart/2005/8/layout/default"/>
    <dgm:cxn modelId="{DC0DCAED-DA86-4714-9ED5-9C37CD43CFAC}" type="presParOf" srcId="{EDB746D0-9ED9-4083-A085-B731B61E8F29}" destId="{67A5DFD5-63FC-4C1C-B508-D876DFE74D39}" srcOrd="19" destOrd="0" presId="urn:microsoft.com/office/officeart/2005/8/layout/default"/>
    <dgm:cxn modelId="{4DC92703-1C9D-49BD-B5CF-134B6E118516}" type="presParOf" srcId="{EDB746D0-9ED9-4083-A085-B731B61E8F29}" destId="{A935D870-30BB-45F8-9D02-0E161CA1D4C6}" srcOrd="20" destOrd="0" presId="urn:microsoft.com/office/officeart/2005/8/layout/default"/>
    <dgm:cxn modelId="{624B2EF2-72E4-443D-A13B-AA7F9FF538E8}" type="presParOf" srcId="{EDB746D0-9ED9-4083-A085-B731B61E8F29}" destId="{20249535-51F4-401E-8496-6B33E8A0E4C1}" srcOrd="21" destOrd="0" presId="urn:microsoft.com/office/officeart/2005/8/layout/default"/>
    <dgm:cxn modelId="{A5D9106A-0FB5-4D63-9E8D-5026A9A6DE82}" type="presParOf" srcId="{EDB746D0-9ED9-4083-A085-B731B61E8F29}" destId="{E68DE8FF-36A1-4AFB-AF95-296AA7313BAB}"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492320-257B-48D6-B72E-2E6BAEF36E2A}" type="doc">
      <dgm:prSet loTypeId="urn:microsoft.com/office/officeart/2008/layout/LinedList" loCatId="list" qsTypeId="urn:microsoft.com/office/officeart/2005/8/quickstyle/simple4" qsCatId="simple" csTypeId="urn:microsoft.com/office/officeart/2005/8/colors/colorful1" csCatId="colorful"/>
      <dgm:spPr/>
      <dgm:t>
        <a:bodyPr/>
        <a:lstStyle/>
        <a:p>
          <a:endParaRPr lang="en-US"/>
        </a:p>
      </dgm:t>
    </dgm:pt>
    <dgm:pt modelId="{083CA769-715A-41BE-85D7-D8F0D8428AF4}">
      <dgm:prSet/>
      <dgm:spPr/>
      <dgm:t>
        <a:bodyPr/>
        <a:lstStyle/>
        <a:p>
          <a:r>
            <a:rPr lang="en-US"/>
            <a:t>Order Execution</a:t>
          </a:r>
        </a:p>
      </dgm:t>
    </dgm:pt>
    <dgm:pt modelId="{A1A82F18-4534-47D7-9783-5E355A35F931}" type="parTrans" cxnId="{E6980BAC-85D4-4E04-86F5-3600242175F9}">
      <dgm:prSet/>
      <dgm:spPr/>
      <dgm:t>
        <a:bodyPr/>
        <a:lstStyle/>
        <a:p>
          <a:endParaRPr lang="en-US"/>
        </a:p>
      </dgm:t>
    </dgm:pt>
    <dgm:pt modelId="{E46E8FE9-BB5C-4630-8172-77D490A528A7}" type="sibTrans" cxnId="{E6980BAC-85D4-4E04-86F5-3600242175F9}">
      <dgm:prSet/>
      <dgm:spPr/>
      <dgm:t>
        <a:bodyPr/>
        <a:lstStyle/>
        <a:p>
          <a:endParaRPr lang="en-US"/>
        </a:p>
      </dgm:t>
    </dgm:pt>
    <dgm:pt modelId="{62498CA6-32DA-4BF5-A647-2F4E4A98C4B9}">
      <dgm:prSet/>
      <dgm:spPr/>
      <dgm:t>
        <a:bodyPr/>
        <a:lstStyle/>
        <a:p>
          <a:r>
            <a:rPr lang="en-US"/>
            <a:t>Order Workflow Management</a:t>
          </a:r>
        </a:p>
      </dgm:t>
    </dgm:pt>
    <dgm:pt modelId="{EC1FD99E-1ED7-4A41-AA20-E2A5EB3C6B81}" type="parTrans" cxnId="{CAAE0977-6D67-4EF8-B6E2-A629D5E41C07}">
      <dgm:prSet/>
      <dgm:spPr/>
      <dgm:t>
        <a:bodyPr/>
        <a:lstStyle/>
        <a:p>
          <a:endParaRPr lang="en-US"/>
        </a:p>
      </dgm:t>
    </dgm:pt>
    <dgm:pt modelId="{CDADF39C-3973-443F-9D80-A65C79889490}" type="sibTrans" cxnId="{CAAE0977-6D67-4EF8-B6E2-A629D5E41C07}">
      <dgm:prSet/>
      <dgm:spPr/>
      <dgm:t>
        <a:bodyPr/>
        <a:lstStyle/>
        <a:p>
          <a:endParaRPr lang="en-US"/>
        </a:p>
      </dgm:t>
    </dgm:pt>
    <dgm:pt modelId="{634410CE-37F4-439E-8695-D1F8479C8D2A}">
      <dgm:prSet/>
      <dgm:spPr/>
      <dgm:t>
        <a:bodyPr/>
        <a:lstStyle/>
        <a:p>
          <a:r>
            <a:rPr lang="en-US"/>
            <a:t>Business Activity</a:t>
          </a:r>
        </a:p>
      </dgm:t>
    </dgm:pt>
    <dgm:pt modelId="{85628661-0DFD-4389-8030-7F51D9E6423A}" type="parTrans" cxnId="{4DCEA3E1-F599-4524-B10D-DAB2F5BDFA28}">
      <dgm:prSet/>
      <dgm:spPr/>
      <dgm:t>
        <a:bodyPr/>
        <a:lstStyle/>
        <a:p>
          <a:endParaRPr lang="en-US"/>
        </a:p>
      </dgm:t>
    </dgm:pt>
    <dgm:pt modelId="{7E0BEA9B-FA53-48F8-9BED-AD4DE2CFE2BA}" type="sibTrans" cxnId="{4DCEA3E1-F599-4524-B10D-DAB2F5BDFA28}">
      <dgm:prSet/>
      <dgm:spPr/>
      <dgm:t>
        <a:bodyPr/>
        <a:lstStyle/>
        <a:p>
          <a:endParaRPr lang="en-US"/>
        </a:p>
      </dgm:t>
    </dgm:pt>
    <dgm:pt modelId="{4E7A6210-6C6B-4BCF-B59B-B9FFA6039C41}">
      <dgm:prSet/>
      <dgm:spPr/>
      <dgm:t>
        <a:bodyPr/>
        <a:lstStyle/>
        <a:p>
          <a:r>
            <a:rPr lang="en-US"/>
            <a:t>Self Healing</a:t>
          </a:r>
        </a:p>
      </dgm:t>
    </dgm:pt>
    <dgm:pt modelId="{B9F843E6-3D5B-49F6-A5BC-7173D38D06FF}" type="parTrans" cxnId="{B93DF452-A5CA-45CA-9F2B-506626004398}">
      <dgm:prSet/>
      <dgm:spPr/>
      <dgm:t>
        <a:bodyPr/>
        <a:lstStyle/>
        <a:p>
          <a:endParaRPr lang="en-US"/>
        </a:p>
      </dgm:t>
    </dgm:pt>
    <dgm:pt modelId="{1976AD7E-FBC3-4C62-94BE-EA9F1FB1C610}" type="sibTrans" cxnId="{B93DF452-A5CA-45CA-9F2B-506626004398}">
      <dgm:prSet/>
      <dgm:spPr/>
      <dgm:t>
        <a:bodyPr/>
        <a:lstStyle/>
        <a:p>
          <a:endParaRPr lang="en-US"/>
        </a:p>
      </dgm:t>
    </dgm:pt>
    <dgm:pt modelId="{1A929C2C-EABB-446F-8863-E3EC52D3BCA4}">
      <dgm:prSet/>
      <dgm:spPr/>
      <dgm:t>
        <a:bodyPr/>
        <a:lstStyle/>
        <a:p>
          <a:r>
            <a:rPr lang="en-US"/>
            <a:t>Shipping Order Management</a:t>
          </a:r>
        </a:p>
      </dgm:t>
    </dgm:pt>
    <dgm:pt modelId="{2D0A50FB-8FAE-4FC1-83F9-793EABE3373F}" type="parTrans" cxnId="{35B7EFFD-9625-4041-9C5C-FA5E836E8D44}">
      <dgm:prSet/>
      <dgm:spPr/>
      <dgm:t>
        <a:bodyPr/>
        <a:lstStyle/>
        <a:p>
          <a:endParaRPr lang="en-US"/>
        </a:p>
      </dgm:t>
    </dgm:pt>
    <dgm:pt modelId="{96FFC8FA-B233-4B3B-99C2-A2C315A971B4}" type="sibTrans" cxnId="{35B7EFFD-9625-4041-9C5C-FA5E836E8D44}">
      <dgm:prSet/>
      <dgm:spPr/>
      <dgm:t>
        <a:bodyPr/>
        <a:lstStyle/>
        <a:p>
          <a:endParaRPr lang="en-US"/>
        </a:p>
      </dgm:t>
    </dgm:pt>
    <dgm:pt modelId="{88F0030E-0399-438D-89E6-5F9C3995EBB1}">
      <dgm:prSet/>
      <dgm:spPr/>
      <dgm:t>
        <a:bodyPr/>
        <a:lstStyle/>
        <a:p>
          <a:r>
            <a:rPr lang="en-US"/>
            <a:t>Fallout Management</a:t>
          </a:r>
        </a:p>
      </dgm:t>
    </dgm:pt>
    <dgm:pt modelId="{8847D58B-1066-4998-88F5-95C3892169F0}" type="parTrans" cxnId="{6F1C02FA-C3F4-4835-871E-27748EB5A488}">
      <dgm:prSet/>
      <dgm:spPr/>
      <dgm:t>
        <a:bodyPr/>
        <a:lstStyle/>
        <a:p>
          <a:endParaRPr lang="en-US"/>
        </a:p>
      </dgm:t>
    </dgm:pt>
    <dgm:pt modelId="{760A787B-134A-456E-98D8-64D927418D3F}" type="sibTrans" cxnId="{6F1C02FA-C3F4-4835-871E-27748EB5A488}">
      <dgm:prSet/>
      <dgm:spPr/>
      <dgm:t>
        <a:bodyPr/>
        <a:lstStyle/>
        <a:p>
          <a:endParaRPr lang="en-US"/>
        </a:p>
      </dgm:t>
    </dgm:pt>
    <dgm:pt modelId="{998B8696-86F7-46CE-B292-5D119E3631A1}" type="pres">
      <dgm:prSet presAssocID="{CE492320-257B-48D6-B72E-2E6BAEF36E2A}" presName="vert0" presStyleCnt="0">
        <dgm:presLayoutVars>
          <dgm:dir/>
          <dgm:animOne val="branch"/>
          <dgm:animLvl val="lvl"/>
        </dgm:presLayoutVars>
      </dgm:prSet>
      <dgm:spPr/>
    </dgm:pt>
    <dgm:pt modelId="{5F26CC9E-13E5-4B8E-A3D0-2E0CC35CC33C}" type="pres">
      <dgm:prSet presAssocID="{083CA769-715A-41BE-85D7-D8F0D8428AF4}" presName="thickLine" presStyleLbl="alignNode1" presStyleIdx="0" presStyleCnt="6"/>
      <dgm:spPr/>
    </dgm:pt>
    <dgm:pt modelId="{DEF92DC3-C6ED-4919-8D7C-8BC5D0E7BC09}" type="pres">
      <dgm:prSet presAssocID="{083CA769-715A-41BE-85D7-D8F0D8428AF4}" presName="horz1" presStyleCnt="0"/>
      <dgm:spPr/>
    </dgm:pt>
    <dgm:pt modelId="{C191EB62-7775-47F2-8C62-3BCF2819D951}" type="pres">
      <dgm:prSet presAssocID="{083CA769-715A-41BE-85D7-D8F0D8428AF4}" presName="tx1" presStyleLbl="revTx" presStyleIdx="0" presStyleCnt="6"/>
      <dgm:spPr/>
    </dgm:pt>
    <dgm:pt modelId="{F569ABA7-EF9F-46A5-BF5F-BDD8C3BD900E}" type="pres">
      <dgm:prSet presAssocID="{083CA769-715A-41BE-85D7-D8F0D8428AF4}" presName="vert1" presStyleCnt="0"/>
      <dgm:spPr/>
    </dgm:pt>
    <dgm:pt modelId="{0B4D901B-B916-4B76-BEE2-BD6FB22F575A}" type="pres">
      <dgm:prSet presAssocID="{62498CA6-32DA-4BF5-A647-2F4E4A98C4B9}" presName="thickLine" presStyleLbl="alignNode1" presStyleIdx="1" presStyleCnt="6"/>
      <dgm:spPr/>
    </dgm:pt>
    <dgm:pt modelId="{5D2184E8-F01E-4CE8-93B5-7EB43DD9809E}" type="pres">
      <dgm:prSet presAssocID="{62498CA6-32DA-4BF5-A647-2F4E4A98C4B9}" presName="horz1" presStyleCnt="0"/>
      <dgm:spPr/>
    </dgm:pt>
    <dgm:pt modelId="{849D28B6-71D5-4BB2-A39D-8B43B3DD8152}" type="pres">
      <dgm:prSet presAssocID="{62498CA6-32DA-4BF5-A647-2F4E4A98C4B9}" presName="tx1" presStyleLbl="revTx" presStyleIdx="1" presStyleCnt="6"/>
      <dgm:spPr/>
    </dgm:pt>
    <dgm:pt modelId="{1660DFAE-1F63-4F2B-8E90-D0A8696ADA62}" type="pres">
      <dgm:prSet presAssocID="{62498CA6-32DA-4BF5-A647-2F4E4A98C4B9}" presName="vert1" presStyleCnt="0"/>
      <dgm:spPr/>
    </dgm:pt>
    <dgm:pt modelId="{1DF988A4-4941-4BD6-9E2F-D29F9E4AE35C}" type="pres">
      <dgm:prSet presAssocID="{634410CE-37F4-439E-8695-D1F8479C8D2A}" presName="thickLine" presStyleLbl="alignNode1" presStyleIdx="2" presStyleCnt="6"/>
      <dgm:spPr/>
    </dgm:pt>
    <dgm:pt modelId="{6D13467C-2BAF-43F1-86E1-C11A22A0417C}" type="pres">
      <dgm:prSet presAssocID="{634410CE-37F4-439E-8695-D1F8479C8D2A}" presName="horz1" presStyleCnt="0"/>
      <dgm:spPr/>
    </dgm:pt>
    <dgm:pt modelId="{02C44C29-34EE-4DBB-B30D-7927FC9A474E}" type="pres">
      <dgm:prSet presAssocID="{634410CE-37F4-439E-8695-D1F8479C8D2A}" presName="tx1" presStyleLbl="revTx" presStyleIdx="2" presStyleCnt="6"/>
      <dgm:spPr/>
    </dgm:pt>
    <dgm:pt modelId="{3EC18700-CD42-4D52-9DA3-9DF4F20C3E84}" type="pres">
      <dgm:prSet presAssocID="{634410CE-37F4-439E-8695-D1F8479C8D2A}" presName="vert1" presStyleCnt="0"/>
      <dgm:spPr/>
    </dgm:pt>
    <dgm:pt modelId="{3391FFC8-10F0-40D8-8D75-5AEA40D22E91}" type="pres">
      <dgm:prSet presAssocID="{4E7A6210-6C6B-4BCF-B59B-B9FFA6039C41}" presName="thickLine" presStyleLbl="alignNode1" presStyleIdx="3" presStyleCnt="6"/>
      <dgm:spPr/>
    </dgm:pt>
    <dgm:pt modelId="{F1280746-64BB-465B-8D8D-F28308658024}" type="pres">
      <dgm:prSet presAssocID="{4E7A6210-6C6B-4BCF-B59B-B9FFA6039C41}" presName="horz1" presStyleCnt="0"/>
      <dgm:spPr/>
    </dgm:pt>
    <dgm:pt modelId="{A7B7243B-B377-4CB1-A999-0335092D5B8B}" type="pres">
      <dgm:prSet presAssocID="{4E7A6210-6C6B-4BCF-B59B-B9FFA6039C41}" presName="tx1" presStyleLbl="revTx" presStyleIdx="3" presStyleCnt="6"/>
      <dgm:spPr/>
    </dgm:pt>
    <dgm:pt modelId="{0AE41913-9F31-4328-877B-19E241137BC9}" type="pres">
      <dgm:prSet presAssocID="{4E7A6210-6C6B-4BCF-B59B-B9FFA6039C41}" presName="vert1" presStyleCnt="0"/>
      <dgm:spPr/>
    </dgm:pt>
    <dgm:pt modelId="{4E63DF45-16F9-45F3-8B12-95913EDA08AD}" type="pres">
      <dgm:prSet presAssocID="{1A929C2C-EABB-446F-8863-E3EC52D3BCA4}" presName="thickLine" presStyleLbl="alignNode1" presStyleIdx="4" presStyleCnt="6"/>
      <dgm:spPr/>
    </dgm:pt>
    <dgm:pt modelId="{C256322D-6549-4522-B734-B11246040562}" type="pres">
      <dgm:prSet presAssocID="{1A929C2C-EABB-446F-8863-E3EC52D3BCA4}" presName="horz1" presStyleCnt="0"/>
      <dgm:spPr/>
    </dgm:pt>
    <dgm:pt modelId="{D887B933-37D8-4C1B-A1CB-B1D2F355D23F}" type="pres">
      <dgm:prSet presAssocID="{1A929C2C-EABB-446F-8863-E3EC52D3BCA4}" presName="tx1" presStyleLbl="revTx" presStyleIdx="4" presStyleCnt="6"/>
      <dgm:spPr/>
    </dgm:pt>
    <dgm:pt modelId="{BD5E600C-8826-4444-B69C-AFD4D67ED98C}" type="pres">
      <dgm:prSet presAssocID="{1A929C2C-EABB-446F-8863-E3EC52D3BCA4}" presName="vert1" presStyleCnt="0"/>
      <dgm:spPr/>
    </dgm:pt>
    <dgm:pt modelId="{60525880-8478-40EE-B173-E948D7B3530E}" type="pres">
      <dgm:prSet presAssocID="{88F0030E-0399-438D-89E6-5F9C3995EBB1}" presName="thickLine" presStyleLbl="alignNode1" presStyleIdx="5" presStyleCnt="6"/>
      <dgm:spPr/>
    </dgm:pt>
    <dgm:pt modelId="{D6315C2A-DAB9-479C-B8C0-B259FCE18ACA}" type="pres">
      <dgm:prSet presAssocID="{88F0030E-0399-438D-89E6-5F9C3995EBB1}" presName="horz1" presStyleCnt="0"/>
      <dgm:spPr/>
    </dgm:pt>
    <dgm:pt modelId="{A5683AC5-AFA9-400C-A9BF-BE6C67AC36A0}" type="pres">
      <dgm:prSet presAssocID="{88F0030E-0399-438D-89E6-5F9C3995EBB1}" presName="tx1" presStyleLbl="revTx" presStyleIdx="5" presStyleCnt="6"/>
      <dgm:spPr/>
    </dgm:pt>
    <dgm:pt modelId="{398B6E60-EF00-44C1-BD5D-64776805621B}" type="pres">
      <dgm:prSet presAssocID="{88F0030E-0399-438D-89E6-5F9C3995EBB1}" presName="vert1" presStyleCnt="0"/>
      <dgm:spPr/>
    </dgm:pt>
  </dgm:ptLst>
  <dgm:cxnLst>
    <dgm:cxn modelId="{1656AC14-DC0E-4E94-8289-37885B7D31BA}" type="presOf" srcId="{634410CE-37F4-439E-8695-D1F8479C8D2A}" destId="{02C44C29-34EE-4DBB-B30D-7927FC9A474E}" srcOrd="0" destOrd="0" presId="urn:microsoft.com/office/officeart/2008/layout/LinedList"/>
    <dgm:cxn modelId="{D1877042-EE1A-4B2C-9822-071EC63C6741}" type="presOf" srcId="{CE492320-257B-48D6-B72E-2E6BAEF36E2A}" destId="{998B8696-86F7-46CE-B292-5D119E3631A1}" srcOrd="0" destOrd="0" presId="urn:microsoft.com/office/officeart/2008/layout/LinedList"/>
    <dgm:cxn modelId="{84488C50-6186-41A2-8D04-5CEF97CEB06B}" type="presOf" srcId="{4E7A6210-6C6B-4BCF-B59B-B9FFA6039C41}" destId="{A7B7243B-B377-4CB1-A999-0335092D5B8B}" srcOrd="0" destOrd="0" presId="urn:microsoft.com/office/officeart/2008/layout/LinedList"/>
    <dgm:cxn modelId="{B93DF452-A5CA-45CA-9F2B-506626004398}" srcId="{CE492320-257B-48D6-B72E-2E6BAEF36E2A}" destId="{4E7A6210-6C6B-4BCF-B59B-B9FFA6039C41}" srcOrd="3" destOrd="0" parTransId="{B9F843E6-3D5B-49F6-A5BC-7173D38D06FF}" sibTransId="{1976AD7E-FBC3-4C62-94BE-EA9F1FB1C610}"/>
    <dgm:cxn modelId="{CAAE0977-6D67-4EF8-B6E2-A629D5E41C07}" srcId="{CE492320-257B-48D6-B72E-2E6BAEF36E2A}" destId="{62498CA6-32DA-4BF5-A647-2F4E4A98C4B9}" srcOrd="1" destOrd="0" parTransId="{EC1FD99E-1ED7-4A41-AA20-E2A5EB3C6B81}" sibTransId="{CDADF39C-3973-443F-9D80-A65C79889490}"/>
    <dgm:cxn modelId="{972E657A-FC0A-45C2-9950-82040EA72286}" type="presOf" srcId="{88F0030E-0399-438D-89E6-5F9C3995EBB1}" destId="{A5683AC5-AFA9-400C-A9BF-BE6C67AC36A0}" srcOrd="0" destOrd="0" presId="urn:microsoft.com/office/officeart/2008/layout/LinedList"/>
    <dgm:cxn modelId="{E6980BAC-85D4-4E04-86F5-3600242175F9}" srcId="{CE492320-257B-48D6-B72E-2E6BAEF36E2A}" destId="{083CA769-715A-41BE-85D7-D8F0D8428AF4}" srcOrd="0" destOrd="0" parTransId="{A1A82F18-4534-47D7-9783-5E355A35F931}" sibTransId="{E46E8FE9-BB5C-4630-8172-77D490A528A7}"/>
    <dgm:cxn modelId="{DF8B13B6-5E61-4F39-BEC3-3379B464631A}" type="presOf" srcId="{083CA769-715A-41BE-85D7-D8F0D8428AF4}" destId="{C191EB62-7775-47F2-8C62-3BCF2819D951}" srcOrd="0" destOrd="0" presId="urn:microsoft.com/office/officeart/2008/layout/LinedList"/>
    <dgm:cxn modelId="{4254B9B6-954B-4B48-B76B-06D17CE11A91}" type="presOf" srcId="{1A929C2C-EABB-446F-8863-E3EC52D3BCA4}" destId="{D887B933-37D8-4C1B-A1CB-B1D2F355D23F}" srcOrd="0" destOrd="0" presId="urn:microsoft.com/office/officeart/2008/layout/LinedList"/>
    <dgm:cxn modelId="{4DCEA3E1-F599-4524-B10D-DAB2F5BDFA28}" srcId="{CE492320-257B-48D6-B72E-2E6BAEF36E2A}" destId="{634410CE-37F4-439E-8695-D1F8479C8D2A}" srcOrd="2" destOrd="0" parTransId="{85628661-0DFD-4389-8030-7F51D9E6423A}" sibTransId="{7E0BEA9B-FA53-48F8-9BED-AD4DE2CFE2BA}"/>
    <dgm:cxn modelId="{0667B8F7-B660-42F1-A30A-50F127156879}" type="presOf" srcId="{62498CA6-32DA-4BF5-A647-2F4E4A98C4B9}" destId="{849D28B6-71D5-4BB2-A39D-8B43B3DD8152}" srcOrd="0" destOrd="0" presId="urn:microsoft.com/office/officeart/2008/layout/LinedList"/>
    <dgm:cxn modelId="{6F1C02FA-C3F4-4835-871E-27748EB5A488}" srcId="{CE492320-257B-48D6-B72E-2E6BAEF36E2A}" destId="{88F0030E-0399-438D-89E6-5F9C3995EBB1}" srcOrd="5" destOrd="0" parTransId="{8847D58B-1066-4998-88F5-95C3892169F0}" sibTransId="{760A787B-134A-456E-98D8-64D927418D3F}"/>
    <dgm:cxn modelId="{35B7EFFD-9625-4041-9C5C-FA5E836E8D44}" srcId="{CE492320-257B-48D6-B72E-2E6BAEF36E2A}" destId="{1A929C2C-EABB-446F-8863-E3EC52D3BCA4}" srcOrd="4" destOrd="0" parTransId="{2D0A50FB-8FAE-4FC1-83F9-793EABE3373F}" sibTransId="{96FFC8FA-B233-4B3B-99C2-A2C315A971B4}"/>
    <dgm:cxn modelId="{D98E021A-63E6-4FE0-9047-56D846125A98}" type="presParOf" srcId="{998B8696-86F7-46CE-B292-5D119E3631A1}" destId="{5F26CC9E-13E5-4B8E-A3D0-2E0CC35CC33C}" srcOrd="0" destOrd="0" presId="urn:microsoft.com/office/officeart/2008/layout/LinedList"/>
    <dgm:cxn modelId="{E4A0150D-F7C5-4CA3-88BD-D580335F10DF}" type="presParOf" srcId="{998B8696-86F7-46CE-B292-5D119E3631A1}" destId="{DEF92DC3-C6ED-4919-8D7C-8BC5D0E7BC09}" srcOrd="1" destOrd="0" presId="urn:microsoft.com/office/officeart/2008/layout/LinedList"/>
    <dgm:cxn modelId="{C9F41691-AC43-4E6C-A4CC-1C685909F821}" type="presParOf" srcId="{DEF92DC3-C6ED-4919-8D7C-8BC5D0E7BC09}" destId="{C191EB62-7775-47F2-8C62-3BCF2819D951}" srcOrd="0" destOrd="0" presId="urn:microsoft.com/office/officeart/2008/layout/LinedList"/>
    <dgm:cxn modelId="{49A9BA40-800D-45C5-8B96-44144DA38563}" type="presParOf" srcId="{DEF92DC3-C6ED-4919-8D7C-8BC5D0E7BC09}" destId="{F569ABA7-EF9F-46A5-BF5F-BDD8C3BD900E}" srcOrd="1" destOrd="0" presId="urn:microsoft.com/office/officeart/2008/layout/LinedList"/>
    <dgm:cxn modelId="{C3C1BEA3-2980-4E3B-8463-3205BEDC014F}" type="presParOf" srcId="{998B8696-86F7-46CE-B292-5D119E3631A1}" destId="{0B4D901B-B916-4B76-BEE2-BD6FB22F575A}" srcOrd="2" destOrd="0" presId="urn:microsoft.com/office/officeart/2008/layout/LinedList"/>
    <dgm:cxn modelId="{C2FDE671-EEB6-4C84-9D2E-7185A98E1FC9}" type="presParOf" srcId="{998B8696-86F7-46CE-B292-5D119E3631A1}" destId="{5D2184E8-F01E-4CE8-93B5-7EB43DD9809E}" srcOrd="3" destOrd="0" presId="urn:microsoft.com/office/officeart/2008/layout/LinedList"/>
    <dgm:cxn modelId="{D9291A3A-9CA6-4332-AC61-3DD8D86B6735}" type="presParOf" srcId="{5D2184E8-F01E-4CE8-93B5-7EB43DD9809E}" destId="{849D28B6-71D5-4BB2-A39D-8B43B3DD8152}" srcOrd="0" destOrd="0" presId="urn:microsoft.com/office/officeart/2008/layout/LinedList"/>
    <dgm:cxn modelId="{107AE8B5-1DF8-42ED-9089-6BADCABA7E53}" type="presParOf" srcId="{5D2184E8-F01E-4CE8-93B5-7EB43DD9809E}" destId="{1660DFAE-1F63-4F2B-8E90-D0A8696ADA62}" srcOrd="1" destOrd="0" presId="urn:microsoft.com/office/officeart/2008/layout/LinedList"/>
    <dgm:cxn modelId="{6BAB2E54-9EDF-40C9-A2AA-76100BAF88BE}" type="presParOf" srcId="{998B8696-86F7-46CE-B292-5D119E3631A1}" destId="{1DF988A4-4941-4BD6-9E2F-D29F9E4AE35C}" srcOrd="4" destOrd="0" presId="urn:microsoft.com/office/officeart/2008/layout/LinedList"/>
    <dgm:cxn modelId="{A553E6C8-6867-4783-A4C0-26E44A5E496A}" type="presParOf" srcId="{998B8696-86F7-46CE-B292-5D119E3631A1}" destId="{6D13467C-2BAF-43F1-86E1-C11A22A0417C}" srcOrd="5" destOrd="0" presId="urn:microsoft.com/office/officeart/2008/layout/LinedList"/>
    <dgm:cxn modelId="{8F4BF7C7-DF3A-4002-845A-42053694DC9B}" type="presParOf" srcId="{6D13467C-2BAF-43F1-86E1-C11A22A0417C}" destId="{02C44C29-34EE-4DBB-B30D-7927FC9A474E}" srcOrd="0" destOrd="0" presId="urn:microsoft.com/office/officeart/2008/layout/LinedList"/>
    <dgm:cxn modelId="{16AEB844-3856-49B8-863E-D99CCF80CF8A}" type="presParOf" srcId="{6D13467C-2BAF-43F1-86E1-C11A22A0417C}" destId="{3EC18700-CD42-4D52-9DA3-9DF4F20C3E84}" srcOrd="1" destOrd="0" presId="urn:microsoft.com/office/officeart/2008/layout/LinedList"/>
    <dgm:cxn modelId="{D6A87114-5821-499F-B0E9-446C22A4B04E}" type="presParOf" srcId="{998B8696-86F7-46CE-B292-5D119E3631A1}" destId="{3391FFC8-10F0-40D8-8D75-5AEA40D22E91}" srcOrd="6" destOrd="0" presId="urn:microsoft.com/office/officeart/2008/layout/LinedList"/>
    <dgm:cxn modelId="{E382C62F-279A-46BD-944F-4A0913E44292}" type="presParOf" srcId="{998B8696-86F7-46CE-B292-5D119E3631A1}" destId="{F1280746-64BB-465B-8D8D-F28308658024}" srcOrd="7" destOrd="0" presId="urn:microsoft.com/office/officeart/2008/layout/LinedList"/>
    <dgm:cxn modelId="{18345724-4DC4-4C45-9FAC-021B45CA2997}" type="presParOf" srcId="{F1280746-64BB-465B-8D8D-F28308658024}" destId="{A7B7243B-B377-4CB1-A999-0335092D5B8B}" srcOrd="0" destOrd="0" presId="urn:microsoft.com/office/officeart/2008/layout/LinedList"/>
    <dgm:cxn modelId="{87D8DF7F-68E5-4FEE-A4A3-ABE1A12867F7}" type="presParOf" srcId="{F1280746-64BB-465B-8D8D-F28308658024}" destId="{0AE41913-9F31-4328-877B-19E241137BC9}" srcOrd="1" destOrd="0" presId="urn:microsoft.com/office/officeart/2008/layout/LinedList"/>
    <dgm:cxn modelId="{4F28E496-912E-450C-874A-272F53833206}" type="presParOf" srcId="{998B8696-86F7-46CE-B292-5D119E3631A1}" destId="{4E63DF45-16F9-45F3-8B12-95913EDA08AD}" srcOrd="8" destOrd="0" presId="urn:microsoft.com/office/officeart/2008/layout/LinedList"/>
    <dgm:cxn modelId="{4BCCC0AE-A5DA-4F0B-804F-48A7E5E34596}" type="presParOf" srcId="{998B8696-86F7-46CE-B292-5D119E3631A1}" destId="{C256322D-6549-4522-B734-B11246040562}" srcOrd="9" destOrd="0" presId="urn:microsoft.com/office/officeart/2008/layout/LinedList"/>
    <dgm:cxn modelId="{B7F1CDDC-B2FA-4493-8C78-FB64264C495F}" type="presParOf" srcId="{C256322D-6549-4522-B734-B11246040562}" destId="{D887B933-37D8-4C1B-A1CB-B1D2F355D23F}" srcOrd="0" destOrd="0" presId="urn:microsoft.com/office/officeart/2008/layout/LinedList"/>
    <dgm:cxn modelId="{1DB1767B-619B-481F-BBD2-3AAA3015108F}" type="presParOf" srcId="{C256322D-6549-4522-B734-B11246040562}" destId="{BD5E600C-8826-4444-B69C-AFD4D67ED98C}" srcOrd="1" destOrd="0" presId="urn:microsoft.com/office/officeart/2008/layout/LinedList"/>
    <dgm:cxn modelId="{EC441036-BA24-4005-B1C5-C6AB1B18F157}" type="presParOf" srcId="{998B8696-86F7-46CE-B292-5D119E3631A1}" destId="{60525880-8478-40EE-B173-E948D7B3530E}" srcOrd="10" destOrd="0" presId="urn:microsoft.com/office/officeart/2008/layout/LinedList"/>
    <dgm:cxn modelId="{3703AF1D-540F-48AB-B4A5-CA9E8D0C5D64}" type="presParOf" srcId="{998B8696-86F7-46CE-B292-5D119E3631A1}" destId="{D6315C2A-DAB9-479C-B8C0-B259FCE18ACA}" srcOrd="11" destOrd="0" presId="urn:microsoft.com/office/officeart/2008/layout/LinedList"/>
    <dgm:cxn modelId="{1AD455DC-7031-4CAC-8CC7-F96C3414845C}" type="presParOf" srcId="{D6315C2A-DAB9-479C-B8C0-B259FCE18ACA}" destId="{A5683AC5-AFA9-400C-A9BF-BE6C67AC36A0}" srcOrd="0" destOrd="0" presId="urn:microsoft.com/office/officeart/2008/layout/LinedList"/>
    <dgm:cxn modelId="{4EBB5C32-EF79-408E-A3E6-48C5DECB54F3}" type="presParOf" srcId="{D6315C2A-DAB9-479C-B8C0-B259FCE18ACA}" destId="{398B6E60-EF00-44C1-BD5D-64776805621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47E71-8DAA-4A76-BDA2-12B44E9CBBEF}">
      <dsp:nvSpPr>
        <dsp:cNvPr id="0" name=""/>
        <dsp:cNvSpPr/>
      </dsp:nvSpPr>
      <dsp:spPr>
        <a:xfrm>
          <a:off x="2515113" y="1976"/>
          <a:ext cx="1478735" cy="147873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t>OC-OH</a:t>
          </a:r>
        </a:p>
      </dsp:txBody>
      <dsp:txXfrm>
        <a:off x="2731669" y="218532"/>
        <a:ext cx="1045623" cy="1045623"/>
      </dsp:txXfrm>
    </dsp:sp>
    <dsp:sp modelId="{7FE3294B-2B55-440D-88E6-EAC99082FF57}">
      <dsp:nvSpPr>
        <dsp:cNvPr id="0" name=""/>
        <dsp:cNvSpPr/>
      </dsp:nvSpPr>
      <dsp:spPr>
        <a:xfrm>
          <a:off x="2825648" y="1600785"/>
          <a:ext cx="857666" cy="857666"/>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p>
      </dsp:txBody>
      <dsp:txXfrm>
        <a:off x="2939332" y="1928756"/>
        <a:ext cx="630298" cy="201724"/>
      </dsp:txXfrm>
    </dsp:sp>
    <dsp:sp modelId="{2CF2F870-AC33-4878-8D72-3A9237EEA9BC}">
      <dsp:nvSpPr>
        <dsp:cNvPr id="0" name=""/>
        <dsp:cNvSpPr/>
      </dsp:nvSpPr>
      <dsp:spPr>
        <a:xfrm>
          <a:off x="2515113" y="2578525"/>
          <a:ext cx="1478735" cy="147873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a:t>Care</a:t>
          </a:r>
        </a:p>
      </dsp:txBody>
      <dsp:txXfrm>
        <a:off x="2731669" y="2795081"/>
        <a:ext cx="1045623" cy="1045623"/>
      </dsp:txXfrm>
    </dsp:sp>
    <dsp:sp modelId="{C645298E-B9E8-400D-9479-B32A9BA8DE11}">
      <dsp:nvSpPr>
        <dsp:cNvPr id="0" name=""/>
        <dsp:cNvSpPr/>
      </dsp:nvSpPr>
      <dsp:spPr>
        <a:xfrm>
          <a:off x="4215659" y="1754573"/>
          <a:ext cx="470237" cy="55008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4215659" y="1864591"/>
        <a:ext cx="329166" cy="330053"/>
      </dsp:txXfrm>
    </dsp:sp>
    <dsp:sp modelId="{241BB09D-C68E-4DD9-91FF-FD3AC040E43F}">
      <dsp:nvSpPr>
        <dsp:cNvPr id="0" name=""/>
        <dsp:cNvSpPr/>
      </dsp:nvSpPr>
      <dsp:spPr>
        <a:xfrm>
          <a:off x="4881090" y="550883"/>
          <a:ext cx="2957470" cy="295747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kern="1200"/>
            <a:t>D1</a:t>
          </a:r>
        </a:p>
      </dsp:txBody>
      <dsp:txXfrm>
        <a:off x="5314201" y="983994"/>
        <a:ext cx="2091248" cy="20912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0622C-B55D-48C5-AFF9-E296AC350DB8}">
      <dsp:nvSpPr>
        <dsp:cNvPr id="0" name=""/>
        <dsp:cNvSpPr/>
      </dsp:nvSpPr>
      <dsp:spPr>
        <a:xfrm>
          <a:off x="0" y="3025036"/>
          <a:ext cx="8100392" cy="496282"/>
        </a:xfrm>
        <a:prstGeom prst="rect">
          <a:avLst/>
        </a:prstGeom>
        <a:solidFill>
          <a:srgbClr val="FF0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Ensemble Legacy Application (ENS) - System API</a:t>
          </a:r>
        </a:p>
      </dsp:txBody>
      <dsp:txXfrm>
        <a:off x="0" y="3025036"/>
        <a:ext cx="8100392" cy="496282"/>
      </dsp:txXfrm>
    </dsp:sp>
    <dsp:sp modelId="{AC5FECA9-B043-490B-944D-2B9C1CC1A62D}">
      <dsp:nvSpPr>
        <dsp:cNvPr id="0" name=""/>
        <dsp:cNvSpPr/>
      </dsp:nvSpPr>
      <dsp:spPr>
        <a:xfrm rot="10800000">
          <a:off x="0" y="2269198"/>
          <a:ext cx="8100392" cy="763282"/>
        </a:xfrm>
        <a:prstGeom prst="upArrowCallout">
          <a:avLst/>
        </a:prstGeom>
        <a:solidFill>
          <a:srgbClr val="FFC00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bg1"/>
              </a:solidFill>
            </a:rPr>
            <a:t>Enterprise Service Bus (ESB) - MiddleWare (Owned By Claro)</a:t>
          </a:r>
        </a:p>
      </dsp:txBody>
      <dsp:txXfrm rot="10800000">
        <a:off x="0" y="2269198"/>
        <a:ext cx="8100392" cy="495958"/>
      </dsp:txXfrm>
    </dsp:sp>
    <dsp:sp modelId="{788D4DAA-82EC-4BE6-A5AC-DA7F7C3374D7}">
      <dsp:nvSpPr>
        <dsp:cNvPr id="0" name=""/>
        <dsp:cNvSpPr/>
      </dsp:nvSpPr>
      <dsp:spPr>
        <a:xfrm rot="10800000">
          <a:off x="0" y="1513360"/>
          <a:ext cx="8100392" cy="763282"/>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Digital Microservices Layer (DML) - Process API</a:t>
          </a:r>
        </a:p>
      </dsp:txBody>
      <dsp:txXfrm rot="10800000">
        <a:off x="0" y="1513360"/>
        <a:ext cx="8100392" cy="495958"/>
      </dsp:txXfrm>
    </dsp:sp>
    <dsp:sp modelId="{444D98C2-067F-496C-88FB-9A4EBA5109C4}">
      <dsp:nvSpPr>
        <dsp:cNvPr id="0" name=""/>
        <dsp:cNvSpPr/>
      </dsp:nvSpPr>
      <dsp:spPr>
        <a:xfrm rot="10800000">
          <a:off x="0" y="757522"/>
          <a:ext cx="8100392" cy="763282"/>
        </a:xfrm>
        <a:prstGeom prst="upArrowCallou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Digital Experience Layer (DEX) - Experience API</a:t>
          </a:r>
        </a:p>
      </dsp:txBody>
      <dsp:txXfrm rot="10800000">
        <a:off x="0" y="757522"/>
        <a:ext cx="8100392" cy="495958"/>
      </dsp:txXfrm>
    </dsp:sp>
    <dsp:sp modelId="{2FA2ABBA-E98B-4D72-8155-61503CCEF023}">
      <dsp:nvSpPr>
        <dsp:cNvPr id="0" name=""/>
        <dsp:cNvSpPr/>
      </dsp:nvSpPr>
      <dsp:spPr>
        <a:xfrm rot="10800000">
          <a:off x="0" y="1684"/>
          <a:ext cx="8100392" cy="763282"/>
        </a:xfrm>
        <a:prstGeom prst="upArrowCallout">
          <a:avLst/>
        </a:prstGeom>
        <a:solidFill>
          <a:srgbClr val="92D050"/>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UI/Frontend </a:t>
          </a:r>
        </a:p>
      </dsp:txBody>
      <dsp:txXfrm rot="10800000">
        <a:off x="0" y="1684"/>
        <a:ext cx="8100392" cy="4959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5D1B4-00E3-4D73-B8F5-9B690F961005}">
      <dsp:nvSpPr>
        <dsp:cNvPr id="0" name=""/>
        <dsp:cNvSpPr/>
      </dsp:nvSpPr>
      <dsp:spPr>
        <a:xfrm>
          <a:off x="2576924" y="1996596"/>
          <a:ext cx="1410215" cy="489496"/>
        </a:xfrm>
        <a:custGeom>
          <a:avLst/>
          <a:gdLst/>
          <a:ahLst/>
          <a:cxnLst/>
          <a:rect l="0" t="0" r="0" b="0"/>
          <a:pathLst>
            <a:path>
              <a:moveTo>
                <a:pt x="0" y="0"/>
              </a:moveTo>
              <a:lnTo>
                <a:pt x="0" y="244748"/>
              </a:lnTo>
              <a:lnTo>
                <a:pt x="1410215" y="244748"/>
              </a:lnTo>
              <a:lnTo>
                <a:pt x="1410215" y="4894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0E6E9E-9586-4325-A33A-97512ED1FDB8}">
      <dsp:nvSpPr>
        <dsp:cNvPr id="0" name=""/>
        <dsp:cNvSpPr/>
      </dsp:nvSpPr>
      <dsp:spPr>
        <a:xfrm>
          <a:off x="1166709" y="1996596"/>
          <a:ext cx="1410215" cy="489496"/>
        </a:xfrm>
        <a:custGeom>
          <a:avLst/>
          <a:gdLst/>
          <a:ahLst/>
          <a:cxnLst/>
          <a:rect l="0" t="0" r="0" b="0"/>
          <a:pathLst>
            <a:path>
              <a:moveTo>
                <a:pt x="1410215" y="0"/>
              </a:moveTo>
              <a:lnTo>
                <a:pt x="1410215" y="244748"/>
              </a:lnTo>
              <a:lnTo>
                <a:pt x="0" y="244748"/>
              </a:lnTo>
              <a:lnTo>
                <a:pt x="0" y="489496"/>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1AA004-1DD5-48BE-8D5E-1CC8C4DF500F}">
      <dsp:nvSpPr>
        <dsp:cNvPr id="0" name=""/>
        <dsp:cNvSpPr/>
      </dsp:nvSpPr>
      <dsp:spPr>
        <a:xfrm>
          <a:off x="1411457" y="831129"/>
          <a:ext cx="2330933" cy="1165466"/>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OMS</a:t>
          </a:r>
        </a:p>
        <a:p>
          <a:pPr marL="0" lvl="0" indent="0" algn="ctr" defTabSz="1555750">
            <a:lnSpc>
              <a:spcPct val="90000"/>
            </a:lnSpc>
            <a:spcBef>
              <a:spcPct val="0"/>
            </a:spcBef>
            <a:spcAft>
              <a:spcPct val="35000"/>
            </a:spcAft>
            <a:buNone/>
          </a:pPr>
          <a:r>
            <a:rPr lang="en-US" sz="3500" kern="1200" dirty="0"/>
            <a:t>(Monolith)</a:t>
          </a:r>
        </a:p>
      </dsp:txBody>
      <dsp:txXfrm>
        <a:off x="1411457" y="831129"/>
        <a:ext cx="2330933" cy="1165466"/>
      </dsp:txXfrm>
    </dsp:sp>
    <dsp:sp modelId="{3EE4034B-2E6F-469E-9FEB-3B484346CFC2}">
      <dsp:nvSpPr>
        <dsp:cNvPr id="0" name=""/>
        <dsp:cNvSpPr/>
      </dsp:nvSpPr>
      <dsp:spPr>
        <a:xfrm>
          <a:off x="1242" y="2486093"/>
          <a:ext cx="2330933" cy="1165466"/>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Order Capture</a:t>
          </a:r>
        </a:p>
      </dsp:txBody>
      <dsp:txXfrm>
        <a:off x="1242" y="2486093"/>
        <a:ext cx="2330933" cy="1165466"/>
      </dsp:txXfrm>
    </dsp:sp>
    <dsp:sp modelId="{AD4C89D2-02A2-45BD-99AD-59909365BC7F}">
      <dsp:nvSpPr>
        <dsp:cNvPr id="0" name=""/>
        <dsp:cNvSpPr/>
      </dsp:nvSpPr>
      <dsp:spPr>
        <a:xfrm>
          <a:off x="2821672" y="2486093"/>
          <a:ext cx="2330933" cy="1165466"/>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sz="3500" kern="1200" dirty="0"/>
            <a:t>Order Handling</a:t>
          </a:r>
        </a:p>
      </dsp:txBody>
      <dsp:txXfrm>
        <a:off x="2821672" y="2486093"/>
        <a:ext cx="2330933" cy="1165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463DA-8B4F-4BD9-A3DE-B870917E82FE}">
      <dsp:nvSpPr>
        <dsp:cNvPr id="0" name=""/>
        <dsp:cNvSpPr/>
      </dsp:nvSpPr>
      <dsp:spPr>
        <a:xfrm>
          <a:off x="655639" y="2229"/>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Appointment Management</a:t>
          </a:r>
          <a:endParaRPr lang="en-US" sz="2400" kern="1200"/>
        </a:p>
      </dsp:txBody>
      <dsp:txXfrm>
        <a:off x="655639" y="2229"/>
        <a:ext cx="2027146" cy="1216287"/>
      </dsp:txXfrm>
    </dsp:sp>
    <dsp:sp modelId="{7828B8F9-0FF7-4A17-84CA-B4AD0845C04B}">
      <dsp:nvSpPr>
        <dsp:cNvPr id="0" name=""/>
        <dsp:cNvSpPr/>
      </dsp:nvSpPr>
      <dsp:spPr>
        <a:xfrm>
          <a:off x="2885500" y="2229"/>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Number Portability Management</a:t>
          </a:r>
          <a:endParaRPr lang="en-US" sz="2400" kern="1200"/>
        </a:p>
      </dsp:txBody>
      <dsp:txXfrm>
        <a:off x="2885500" y="2229"/>
        <a:ext cx="2027146" cy="1216287"/>
      </dsp:txXfrm>
    </dsp:sp>
    <dsp:sp modelId="{05B31A22-5E00-4E0C-87A0-261304CEF6FE}">
      <dsp:nvSpPr>
        <dsp:cNvPr id="0" name=""/>
        <dsp:cNvSpPr/>
      </dsp:nvSpPr>
      <dsp:spPr>
        <a:xfrm>
          <a:off x="5115361" y="2229"/>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Price Calculation</a:t>
          </a:r>
          <a:endParaRPr lang="en-US" sz="2400" kern="1200"/>
        </a:p>
      </dsp:txBody>
      <dsp:txXfrm>
        <a:off x="5115361" y="2229"/>
        <a:ext cx="2027146" cy="1216287"/>
      </dsp:txXfrm>
    </dsp:sp>
    <dsp:sp modelId="{3273E344-9AA1-4724-8EDD-2EDD8774DD81}">
      <dsp:nvSpPr>
        <dsp:cNvPr id="0" name=""/>
        <dsp:cNvSpPr/>
      </dsp:nvSpPr>
      <dsp:spPr>
        <a:xfrm>
          <a:off x="7345222" y="2229"/>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Product Configurator</a:t>
          </a:r>
          <a:endParaRPr lang="en-US" sz="2400" kern="1200"/>
        </a:p>
      </dsp:txBody>
      <dsp:txXfrm>
        <a:off x="7345222" y="2229"/>
        <a:ext cx="2027146" cy="1216287"/>
      </dsp:txXfrm>
    </dsp:sp>
    <dsp:sp modelId="{4A81F961-8488-4268-B026-B07BC943AAD7}">
      <dsp:nvSpPr>
        <dsp:cNvPr id="0" name=""/>
        <dsp:cNvSpPr/>
      </dsp:nvSpPr>
      <dsp:spPr>
        <a:xfrm>
          <a:off x="655639" y="1421231"/>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Product Inventory Management</a:t>
          </a:r>
          <a:endParaRPr lang="en-US" sz="2400" kern="1200"/>
        </a:p>
      </dsp:txBody>
      <dsp:txXfrm>
        <a:off x="655639" y="1421231"/>
        <a:ext cx="2027146" cy="1216287"/>
      </dsp:txXfrm>
    </dsp:sp>
    <dsp:sp modelId="{9C75E0C3-C76E-45F9-BEFE-D4E76BD33D9C}">
      <dsp:nvSpPr>
        <dsp:cNvPr id="0" name=""/>
        <dsp:cNvSpPr/>
      </dsp:nvSpPr>
      <dsp:spPr>
        <a:xfrm>
          <a:off x="2885500" y="1421231"/>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Product Offering Discovery</a:t>
          </a:r>
          <a:endParaRPr lang="en-US" sz="2400" kern="1200"/>
        </a:p>
      </dsp:txBody>
      <dsp:txXfrm>
        <a:off x="2885500" y="1421231"/>
        <a:ext cx="2027146" cy="1216287"/>
      </dsp:txXfrm>
    </dsp:sp>
    <dsp:sp modelId="{EA9F5984-1FF9-48B2-9FDA-46A0006A59AA}">
      <dsp:nvSpPr>
        <dsp:cNvPr id="0" name=""/>
        <dsp:cNvSpPr/>
      </dsp:nvSpPr>
      <dsp:spPr>
        <a:xfrm>
          <a:off x="5115361" y="1421231"/>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Product Ordering Management</a:t>
          </a:r>
          <a:endParaRPr lang="en-US" sz="2400" kern="1200"/>
        </a:p>
      </dsp:txBody>
      <dsp:txXfrm>
        <a:off x="5115361" y="1421231"/>
        <a:ext cx="2027146" cy="1216287"/>
      </dsp:txXfrm>
    </dsp:sp>
    <dsp:sp modelId="{5FC6DDE4-44AE-4476-ACD3-764FC322C9EC}">
      <dsp:nvSpPr>
        <dsp:cNvPr id="0" name=""/>
        <dsp:cNvSpPr/>
      </dsp:nvSpPr>
      <dsp:spPr>
        <a:xfrm>
          <a:off x="7345222" y="1421231"/>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Promotion</a:t>
          </a:r>
          <a:endParaRPr lang="en-US" sz="2400" kern="1200"/>
        </a:p>
      </dsp:txBody>
      <dsp:txXfrm>
        <a:off x="7345222" y="1421231"/>
        <a:ext cx="2027146" cy="1216287"/>
      </dsp:txXfrm>
    </dsp:sp>
    <dsp:sp modelId="{EEA774BE-1CBE-4337-A870-030E4337CA7D}">
      <dsp:nvSpPr>
        <dsp:cNvPr id="0" name=""/>
        <dsp:cNvSpPr/>
      </dsp:nvSpPr>
      <dsp:spPr>
        <a:xfrm>
          <a:off x="655639" y="2840233"/>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Resource Inventory Management</a:t>
          </a:r>
          <a:endParaRPr lang="en-US" sz="2400" kern="1200"/>
        </a:p>
      </dsp:txBody>
      <dsp:txXfrm>
        <a:off x="655639" y="2840233"/>
        <a:ext cx="2027146" cy="1216287"/>
      </dsp:txXfrm>
    </dsp:sp>
    <dsp:sp modelId="{77D47E78-22B5-47F6-9FE7-659EE152E4B1}">
      <dsp:nvSpPr>
        <dsp:cNvPr id="0" name=""/>
        <dsp:cNvSpPr/>
      </dsp:nvSpPr>
      <dsp:spPr>
        <a:xfrm>
          <a:off x="2885500" y="2840233"/>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Service Qualification Management</a:t>
          </a:r>
          <a:endParaRPr lang="en-US" sz="2400" kern="1200"/>
        </a:p>
      </dsp:txBody>
      <dsp:txXfrm>
        <a:off x="2885500" y="2840233"/>
        <a:ext cx="2027146" cy="1216287"/>
      </dsp:txXfrm>
    </dsp:sp>
    <dsp:sp modelId="{A935D870-30BB-45F8-9D02-0E161CA1D4C6}">
      <dsp:nvSpPr>
        <dsp:cNvPr id="0" name=""/>
        <dsp:cNvSpPr/>
      </dsp:nvSpPr>
      <dsp:spPr>
        <a:xfrm>
          <a:off x="5115361" y="2840233"/>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Shopping Cart</a:t>
          </a:r>
          <a:endParaRPr lang="en-US" sz="2400" kern="1200"/>
        </a:p>
      </dsp:txBody>
      <dsp:txXfrm>
        <a:off x="5115361" y="2840233"/>
        <a:ext cx="2027146" cy="1216287"/>
      </dsp:txXfrm>
    </dsp:sp>
    <dsp:sp modelId="{E68DE8FF-36A1-4AFB-AF95-296AA7313BAB}">
      <dsp:nvSpPr>
        <dsp:cNvPr id="0" name=""/>
        <dsp:cNvSpPr/>
      </dsp:nvSpPr>
      <dsp:spPr>
        <a:xfrm>
          <a:off x="7345222" y="2840233"/>
          <a:ext cx="2027146" cy="1216287"/>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Stock Management</a:t>
          </a:r>
          <a:br>
            <a:rPr lang="en-US" sz="2400" b="1" kern="1200"/>
          </a:br>
          <a:endParaRPr lang="en-US" sz="2400" kern="1200"/>
        </a:p>
      </dsp:txBody>
      <dsp:txXfrm>
        <a:off x="7345222" y="2840233"/>
        <a:ext cx="2027146" cy="121628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6CC9E-13E5-4B8E-A3D0-2E0CC35CC33C}">
      <dsp:nvSpPr>
        <dsp:cNvPr id="0" name=""/>
        <dsp:cNvSpPr/>
      </dsp:nvSpPr>
      <dsp:spPr>
        <a:xfrm>
          <a:off x="0" y="2392"/>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C191EB62-7775-47F2-8C62-3BCF2819D951}">
      <dsp:nvSpPr>
        <dsp:cNvPr id="0" name=""/>
        <dsp:cNvSpPr/>
      </dsp:nvSpPr>
      <dsp:spPr>
        <a:xfrm>
          <a:off x="0" y="2392"/>
          <a:ext cx="6266011" cy="81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Order Execution</a:t>
          </a:r>
        </a:p>
      </dsp:txBody>
      <dsp:txXfrm>
        <a:off x="0" y="2392"/>
        <a:ext cx="6266011" cy="815793"/>
      </dsp:txXfrm>
    </dsp:sp>
    <dsp:sp modelId="{0B4D901B-B916-4B76-BEE2-BD6FB22F575A}">
      <dsp:nvSpPr>
        <dsp:cNvPr id="0" name=""/>
        <dsp:cNvSpPr/>
      </dsp:nvSpPr>
      <dsp:spPr>
        <a:xfrm>
          <a:off x="0" y="818186"/>
          <a:ext cx="6266011" cy="0"/>
        </a:xfrm>
        <a:prstGeom prst="line">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0000"/>
                <a:lumMod val="90000"/>
              </a:schemeClr>
            </a:gs>
          </a:gsLst>
          <a:lin ang="5400000" scaled="0"/>
        </a:gradFill>
        <a:ln w="9525" cap="rnd" cmpd="sng" algn="ctr">
          <a:solidFill>
            <a:schemeClr val="accent3">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849D28B6-71D5-4BB2-A39D-8B43B3DD8152}">
      <dsp:nvSpPr>
        <dsp:cNvPr id="0" name=""/>
        <dsp:cNvSpPr/>
      </dsp:nvSpPr>
      <dsp:spPr>
        <a:xfrm>
          <a:off x="0" y="818186"/>
          <a:ext cx="6266011" cy="81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Order Workflow Management</a:t>
          </a:r>
        </a:p>
      </dsp:txBody>
      <dsp:txXfrm>
        <a:off x="0" y="818186"/>
        <a:ext cx="6266011" cy="815793"/>
      </dsp:txXfrm>
    </dsp:sp>
    <dsp:sp modelId="{1DF988A4-4941-4BD6-9E2F-D29F9E4AE35C}">
      <dsp:nvSpPr>
        <dsp:cNvPr id="0" name=""/>
        <dsp:cNvSpPr/>
      </dsp:nvSpPr>
      <dsp:spPr>
        <a:xfrm>
          <a:off x="0" y="1633979"/>
          <a:ext cx="6266011" cy="0"/>
        </a:xfrm>
        <a:prstGeom prst="line">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0000"/>
                <a:lumMod val="90000"/>
              </a:schemeClr>
            </a:gs>
          </a:gsLst>
          <a:lin ang="5400000" scaled="0"/>
        </a:gradFill>
        <a:ln w="9525" cap="rnd" cmpd="sng" algn="ctr">
          <a:solidFill>
            <a:schemeClr val="accent4">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02C44C29-34EE-4DBB-B30D-7927FC9A474E}">
      <dsp:nvSpPr>
        <dsp:cNvPr id="0" name=""/>
        <dsp:cNvSpPr/>
      </dsp:nvSpPr>
      <dsp:spPr>
        <a:xfrm>
          <a:off x="0" y="1633979"/>
          <a:ext cx="6266011" cy="81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Business Activity</a:t>
          </a:r>
        </a:p>
      </dsp:txBody>
      <dsp:txXfrm>
        <a:off x="0" y="1633979"/>
        <a:ext cx="6266011" cy="815793"/>
      </dsp:txXfrm>
    </dsp:sp>
    <dsp:sp modelId="{3391FFC8-10F0-40D8-8D75-5AEA40D22E91}">
      <dsp:nvSpPr>
        <dsp:cNvPr id="0" name=""/>
        <dsp:cNvSpPr/>
      </dsp:nvSpPr>
      <dsp:spPr>
        <a:xfrm>
          <a:off x="0" y="2449773"/>
          <a:ext cx="6266011" cy="0"/>
        </a:xfrm>
        <a:prstGeom prst="line">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w="9525" cap="rnd" cmpd="sng" algn="ctr">
          <a:solidFill>
            <a:schemeClr val="accent5">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7B7243B-B377-4CB1-A999-0335092D5B8B}">
      <dsp:nvSpPr>
        <dsp:cNvPr id="0" name=""/>
        <dsp:cNvSpPr/>
      </dsp:nvSpPr>
      <dsp:spPr>
        <a:xfrm>
          <a:off x="0" y="2449773"/>
          <a:ext cx="6266011" cy="81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Self Healing</a:t>
          </a:r>
        </a:p>
      </dsp:txBody>
      <dsp:txXfrm>
        <a:off x="0" y="2449773"/>
        <a:ext cx="6266011" cy="815793"/>
      </dsp:txXfrm>
    </dsp:sp>
    <dsp:sp modelId="{4E63DF45-16F9-45F3-8B12-95913EDA08AD}">
      <dsp:nvSpPr>
        <dsp:cNvPr id="0" name=""/>
        <dsp:cNvSpPr/>
      </dsp:nvSpPr>
      <dsp:spPr>
        <a:xfrm>
          <a:off x="0" y="3265567"/>
          <a:ext cx="6266011" cy="0"/>
        </a:xfrm>
        <a:prstGeom prst="line">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0000"/>
                <a:lumMod val="90000"/>
              </a:schemeClr>
            </a:gs>
          </a:gsLst>
          <a:lin ang="5400000" scaled="0"/>
        </a:gradFill>
        <a:ln w="9525" cap="rnd" cmpd="sng" algn="ctr">
          <a:solidFill>
            <a:schemeClr val="accent6">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D887B933-37D8-4C1B-A1CB-B1D2F355D23F}">
      <dsp:nvSpPr>
        <dsp:cNvPr id="0" name=""/>
        <dsp:cNvSpPr/>
      </dsp:nvSpPr>
      <dsp:spPr>
        <a:xfrm>
          <a:off x="0" y="3265567"/>
          <a:ext cx="6266011" cy="81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Shipping Order Management</a:t>
          </a:r>
        </a:p>
      </dsp:txBody>
      <dsp:txXfrm>
        <a:off x="0" y="3265567"/>
        <a:ext cx="6266011" cy="815793"/>
      </dsp:txXfrm>
    </dsp:sp>
    <dsp:sp modelId="{60525880-8478-40EE-B173-E948D7B3530E}">
      <dsp:nvSpPr>
        <dsp:cNvPr id="0" name=""/>
        <dsp:cNvSpPr/>
      </dsp:nvSpPr>
      <dsp:spPr>
        <a:xfrm>
          <a:off x="0" y="4081360"/>
          <a:ext cx="6266011" cy="0"/>
        </a:xfrm>
        <a:prstGeom prst="line">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0000"/>
                <a:lumMod val="90000"/>
              </a:schemeClr>
            </a:gs>
          </a:gsLst>
          <a:lin ang="5400000" scaled="0"/>
        </a:gradFill>
        <a:ln w="9525" cap="rnd" cmpd="sng" algn="ctr">
          <a:solidFill>
            <a:schemeClr val="accent2">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sp>
    <dsp:sp modelId="{A5683AC5-AFA9-400C-A9BF-BE6C67AC36A0}">
      <dsp:nvSpPr>
        <dsp:cNvPr id="0" name=""/>
        <dsp:cNvSpPr/>
      </dsp:nvSpPr>
      <dsp:spPr>
        <a:xfrm>
          <a:off x="0" y="4081360"/>
          <a:ext cx="6266011" cy="8157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Fallout Management</a:t>
          </a:r>
        </a:p>
      </dsp:txBody>
      <dsp:txXfrm>
        <a:off x="0" y="4081360"/>
        <a:ext cx="6266011" cy="815793"/>
      </dsp:txXfrm>
    </dsp:sp>
  </dsp:spTree>
</dsp:drawing>
</file>

<file path=ppt/diagrams/layout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0AC39A-38C2-4C16-A184-BE7EB08931EF}" type="datetimeFigureOut">
              <a:rPr lang="en-US" smtClean="0"/>
              <a:t>4/3/2023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2B96AA-967E-4E38-9A1B-53861F550AEB}" type="slidenum">
              <a:rPr lang="en-US" smtClean="0"/>
              <a:t>‹#›</a:t>
            </a:fld>
            <a:endParaRPr lang="en-US"/>
          </a:p>
        </p:txBody>
      </p:sp>
    </p:spTree>
    <p:extLst>
      <p:ext uri="{BB962C8B-B14F-4D97-AF65-F5344CB8AC3E}">
        <p14:creationId xmlns:p14="http://schemas.microsoft.com/office/powerpoint/2010/main" val="2636385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382844-C493-4E5C-84EB-6E0488489CF0}" type="slidenum">
              <a:rPr kumimoji="0" lang="en-US" sz="1200" b="0" i="0" u="none" strike="noStrike" kern="1200" cap="none" spc="0" normalizeH="0" baseline="0" noProof="0" smtClean="0">
                <a:ln>
                  <a:noFill/>
                </a:ln>
                <a:solidFill>
                  <a:prstClr val="black"/>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entury Gothic"/>
              <a:ea typeface="+mn-ea"/>
              <a:cs typeface="+mn-cs"/>
            </a:endParaRPr>
          </a:p>
        </p:txBody>
      </p:sp>
    </p:spTree>
    <p:extLst>
      <p:ext uri="{BB962C8B-B14F-4D97-AF65-F5344CB8AC3E}">
        <p14:creationId xmlns:p14="http://schemas.microsoft.com/office/powerpoint/2010/main" val="715404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163352-5AD7-4B7F-81B0-E3D6DA3665D2}"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2207270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1766559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4168642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5402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3930944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163352-5AD7-4B7F-81B0-E3D6DA3665D2}"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4153966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D163352-5AD7-4B7F-81B0-E3D6DA3665D2}"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2739630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63352-5AD7-4B7F-81B0-E3D6DA3665D2}"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3320777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63352-5AD7-4B7F-81B0-E3D6DA3665D2}"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15870601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6_Thank You 2">
    <p:bg>
      <p:bgPr>
        <a:solidFill>
          <a:schemeClr val="accent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C3A03937-8C11-1646-BAB2-848BF86E1C0E}"/>
              </a:ext>
            </a:extLst>
          </p:cNvPr>
          <p:cNvGrpSpPr/>
          <p:nvPr userDrawn="1"/>
        </p:nvGrpSpPr>
        <p:grpSpPr>
          <a:xfrm>
            <a:off x="0" y="-13446"/>
            <a:ext cx="12192000" cy="6889576"/>
            <a:chOff x="32084" y="-13446"/>
            <a:chExt cx="12159916" cy="6871446"/>
          </a:xfrm>
        </p:grpSpPr>
        <p:pic>
          <p:nvPicPr>
            <p:cNvPr id="10" name="Picture 9">
              <a:extLst>
                <a:ext uri="{FF2B5EF4-FFF2-40B4-BE49-F238E27FC236}">
                  <a16:creationId xmlns:a16="http://schemas.microsoft.com/office/drawing/2014/main" id="{C1E9B767-A463-6D46-BE40-6B6044DB45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084" y="0"/>
              <a:ext cx="12159916" cy="6858000"/>
            </a:xfrm>
            <a:prstGeom prst="rect">
              <a:avLst/>
            </a:prstGeom>
          </p:spPr>
        </p:pic>
        <p:sp>
          <p:nvSpPr>
            <p:cNvPr id="13" name="Freeform 12">
              <a:extLst>
                <a:ext uri="{FF2B5EF4-FFF2-40B4-BE49-F238E27FC236}">
                  <a16:creationId xmlns:a16="http://schemas.microsoft.com/office/drawing/2014/main" id="{B4621C3B-15CD-9D42-AC23-1E01FE86E1B0}"/>
                </a:ext>
              </a:extLst>
            </p:cNvPr>
            <p:cNvSpPr/>
            <p:nvPr userDrawn="1"/>
          </p:nvSpPr>
          <p:spPr>
            <a:xfrm>
              <a:off x="32094" y="-13446"/>
              <a:ext cx="12159906" cy="6871446"/>
            </a:xfrm>
            <a:custGeom>
              <a:avLst/>
              <a:gdLst>
                <a:gd name="connsiteX0" fmla="*/ 6892123 w 12159906"/>
                <a:gd name="connsiteY0" fmla="*/ 3474696 h 6871446"/>
                <a:gd name="connsiteX1" fmla="*/ 6955852 w 12159906"/>
                <a:gd name="connsiteY1" fmla="*/ 3763003 h 6871446"/>
                <a:gd name="connsiteX2" fmla="*/ 6701428 w 12159906"/>
                <a:gd name="connsiteY2" fmla="*/ 4088371 h 6871446"/>
                <a:gd name="connsiteX3" fmla="*/ 5429308 w 12159906"/>
                <a:gd name="connsiteY3" fmla="*/ 4236867 h 6871446"/>
                <a:gd name="connsiteX4" fmla="*/ 5047427 w 12159906"/>
                <a:gd name="connsiteY4" fmla="*/ 3985869 h 6871446"/>
                <a:gd name="connsiteX5" fmla="*/ 5301975 w 12159906"/>
                <a:gd name="connsiteY5" fmla="*/ 3660376 h 6871446"/>
                <a:gd name="connsiteX6" fmla="*/ 8311638 w 12159906"/>
                <a:gd name="connsiteY6" fmla="*/ 2717785 h 6871446"/>
                <a:gd name="connsiteX7" fmla="*/ 7731844 w 12159906"/>
                <a:gd name="connsiteY7" fmla="*/ 2785427 h 6871446"/>
                <a:gd name="connsiteX8" fmla="*/ 7859056 w 12159906"/>
                <a:gd name="connsiteY8" fmla="*/ 3361795 h 6871446"/>
                <a:gd name="connsiteX9" fmla="*/ 8622941 w 12159906"/>
                <a:gd name="connsiteY9" fmla="*/ 3272625 h 6871446"/>
                <a:gd name="connsiteX10" fmla="*/ 6290636 w 12159906"/>
                <a:gd name="connsiteY10" fmla="*/ 1775512 h 6871446"/>
                <a:gd name="connsiteX11" fmla="*/ 6192213 w 12159906"/>
                <a:gd name="connsiteY11" fmla="*/ 1782409 h 6871446"/>
                <a:gd name="connsiteX12" fmla="*/ 4324765 w 12159906"/>
                <a:gd name="connsiteY12" fmla="*/ 2000506 h 6871446"/>
                <a:gd name="connsiteX13" fmla="*/ 4636069 w 12159906"/>
                <a:gd name="connsiteY13" fmla="*/ 2555345 h 6871446"/>
                <a:gd name="connsiteX14" fmla="*/ 6319547 w 12159906"/>
                <a:gd name="connsiteY14" fmla="*/ 2358777 h 6871446"/>
                <a:gd name="connsiteX15" fmla="*/ 6701183 w 12159906"/>
                <a:gd name="connsiteY15" fmla="*/ 2609777 h 6871446"/>
                <a:gd name="connsiteX16" fmla="*/ 6764911 w 12159906"/>
                <a:gd name="connsiteY16" fmla="*/ 2898083 h 6871446"/>
                <a:gd name="connsiteX17" fmla="*/ 5174762 w 12159906"/>
                <a:gd name="connsiteY17" fmla="*/ 3083764 h 6871446"/>
                <a:gd name="connsiteX18" fmla="*/ 4411368 w 12159906"/>
                <a:gd name="connsiteY18" fmla="*/ 4059871 h 6871446"/>
                <a:gd name="connsiteX19" fmla="*/ 5556644 w 12159906"/>
                <a:gd name="connsiteY19" fmla="*/ 4812990 h 6871446"/>
                <a:gd name="connsiteX20" fmla="*/ 6828762 w 12159906"/>
                <a:gd name="connsiteY20" fmla="*/ 4664495 h 6871446"/>
                <a:gd name="connsiteX21" fmla="*/ 7592034 w 12159906"/>
                <a:gd name="connsiteY21" fmla="*/ 3688510 h 6871446"/>
                <a:gd name="connsiteX22" fmla="*/ 7464699 w 12159906"/>
                <a:gd name="connsiteY22" fmla="*/ 3112020 h 6871446"/>
                <a:gd name="connsiteX23" fmla="*/ 7401093 w 12159906"/>
                <a:gd name="connsiteY23" fmla="*/ 2823836 h 6871446"/>
                <a:gd name="connsiteX24" fmla="*/ 7337365 w 12159906"/>
                <a:gd name="connsiteY24" fmla="*/ 2535529 h 6871446"/>
                <a:gd name="connsiteX25" fmla="*/ 6290636 w 12159906"/>
                <a:gd name="connsiteY25" fmla="*/ 1775512 h 6871446"/>
                <a:gd name="connsiteX26" fmla="*/ 0 w 12159906"/>
                <a:gd name="connsiteY26" fmla="*/ 0 h 6871446"/>
                <a:gd name="connsiteX27" fmla="*/ 121023 w 12159906"/>
                <a:gd name="connsiteY27" fmla="*/ 0 h 6871446"/>
                <a:gd name="connsiteX28" fmla="*/ 121023 w 12159906"/>
                <a:gd name="connsiteY28" fmla="*/ 1292 h 6871446"/>
                <a:gd name="connsiteX29" fmla="*/ 12145017 w 12159906"/>
                <a:gd name="connsiteY29" fmla="*/ 1292 h 6871446"/>
                <a:gd name="connsiteX30" fmla="*/ 12145017 w 12159906"/>
                <a:gd name="connsiteY30" fmla="*/ 1293 h 6871446"/>
                <a:gd name="connsiteX31" fmla="*/ 12159906 w 12159906"/>
                <a:gd name="connsiteY31" fmla="*/ 1293 h 6871446"/>
                <a:gd name="connsiteX32" fmla="*/ 12159906 w 12159906"/>
                <a:gd name="connsiteY32" fmla="*/ 6603625 h 6871446"/>
                <a:gd name="connsiteX33" fmla="*/ 12159906 w 12159906"/>
                <a:gd name="connsiteY33" fmla="*/ 6871445 h 6871446"/>
                <a:gd name="connsiteX34" fmla="*/ 12159906 w 12159906"/>
                <a:gd name="connsiteY34" fmla="*/ 6871446 h 6871446"/>
                <a:gd name="connsiteX35" fmla="*/ 11919485 w 12159906"/>
                <a:gd name="connsiteY35" fmla="*/ 6871446 h 6871446"/>
                <a:gd name="connsiteX36" fmla="*/ 11919485 w 12159906"/>
                <a:gd name="connsiteY36" fmla="*/ 6871445 h 6871446"/>
                <a:gd name="connsiteX37" fmla="*/ 147660 w 12159906"/>
                <a:gd name="connsiteY37" fmla="*/ 6871445 h 6871446"/>
                <a:gd name="connsiteX38" fmla="*/ 147660 w 12159906"/>
                <a:gd name="connsiteY38" fmla="*/ 6871446 h 6871446"/>
                <a:gd name="connsiteX39" fmla="*/ 41058 w 12159906"/>
                <a:gd name="connsiteY39" fmla="*/ 6871446 h 6871446"/>
                <a:gd name="connsiteX40" fmla="*/ 41058 w 12159906"/>
                <a:gd name="connsiteY40" fmla="*/ 6858000 h 6871446"/>
                <a:gd name="connsiteX41" fmla="*/ 0 w 12159906"/>
                <a:gd name="connsiteY41" fmla="*/ 6858000 h 6871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159906" h="6871446">
                  <a:moveTo>
                    <a:pt x="6892123" y="3474696"/>
                  </a:moveTo>
                  <a:lnTo>
                    <a:pt x="6955852" y="3763003"/>
                  </a:lnTo>
                  <a:cubicBezTo>
                    <a:pt x="6990957" y="3921895"/>
                    <a:pt x="6876833" y="4067821"/>
                    <a:pt x="6701428" y="4088371"/>
                  </a:cubicBezTo>
                  <a:lnTo>
                    <a:pt x="5429308" y="4236867"/>
                  </a:lnTo>
                  <a:cubicBezTo>
                    <a:pt x="5253903" y="4257294"/>
                    <a:pt x="5082534" y="4144760"/>
                    <a:pt x="5047427" y="3985869"/>
                  </a:cubicBezTo>
                  <a:cubicBezTo>
                    <a:pt x="5012323" y="3826975"/>
                    <a:pt x="5126569" y="3680804"/>
                    <a:pt x="5301975" y="3660376"/>
                  </a:cubicBezTo>
                  <a:close/>
                  <a:moveTo>
                    <a:pt x="8311638" y="2717785"/>
                  </a:moveTo>
                  <a:lnTo>
                    <a:pt x="7731844" y="2785427"/>
                  </a:lnTo>
                  <a:lnTo>
                    <a:pt x="7859056" y="3361795"/>
                  </a:lnTo>
                  <a:lnTo>
                    <a:pt x="8622941" y="3272625"/>
                  </a:lnTo>
                  <a:close/>
                  <a:moveTo>
                    <a:pt x="6290636" y="1775512"/>
                  </a:moveTo>
                  <a:cubicBezTo>
                    <a:pt x="6257942" y="1776294"/>
                    <a:pt x="6225103" y="1778572"/>
                    <a:pt x="6192213" y="1782409"/>
                  </a:cubicBezTo>
                  <a:lnTo>
                    <a:pt x="4324765" y="2000506"/>
                  </a:lnTo>
                  <a:lnTo>
                    <a:pt x="4636069" y="2555345"/>
                  </a:lnTo>
                  <a:lnTo>
                    <a:pt x="6319547" y="2358777"/>
                  </a:lnTo>
                  <a:cubicBezTo>
                    <a:pt x="6494953" y="2338350"/>
                    <a:pt x="6666199" y="2450884"/>
                    <a:pt x="6701183" y="2609777"/>
                  </a:cubicBezTo>
                  <a:lnTo>
                    <a:pt x="6764911" y="2898083"/>
                  </a:lnTo>
                  <a:lnTo>
                    <a:pt x="5174762" y="3083764"/>
                  </a:lnTo>
                  <a:cubicBezTo>
                    <a:pt x="4648422" y="3145168"/>
                    <a:pt x="4306051" y="3583071"/>
                    <a:pt x="4411368" y="4059871"/>
                  </a:cubicBezTo>
                  <a:cubicBezTo>
                    <a:pt x="4516563" y="4536550"/>
                    <a:pt x="5030303" y="4874395"/>
                    <a:pt x="5556644" y="4812990"/>
                  </a:cubicBezTo>
                  <a:lnTo>
                    <a:pt x="6828762" y="4664495"/>
                  </a:lnTo>
                  <a:cubicBezTo>
                    <a:pt x="7354857" y="4603091"/>
                    <a:pt x="7697350" y="4165188"/>
                    <a:pt x="7592034" y="3688510"/>
                  </a:cubicBezTo>
                  <a:lnTo>
                    <a:pt x="7464699" y="3112020"/>
                  </a:lnTo>
                  <a:lnTo>
                    <a:pt x="7401093" y="2823836"/>
                  </a:lnTo>
                  <a:lnTo>
                    <a:pt x="7337365" y="2535529"/>
                  </a:lnTo>
                  <a:cubicBezTo>
                    <a:pt x="7238746" y="2088644"/>
                    <a:pt x="6781051" y="1763779"/>
                    <a:pt x="6290636" y="1775512"/>
                  </a:cubicBezTo>
                  <a:close/>
                  <a:moveTo>
                    <a:pt x="0" y="0"/>
                  </a:moveTo>
                  <a:lnTo>
                    <a:pt x="121023" y="0"/>
                  </a:lnTo>
                  <a:lnTo>
                    <a:pt x="121023" y="1292"/>
                  </a:lnTo>
                  <a:lnTo>
                    <a:pt x="12145017" y="1292"/>
                  </a:lnTo>
                  <a:lnTo>
                    <a:pt x="12145017" y="1293"/>
                  </a:lnTo>
                  <a:lnTo>
                    <a:pt x="12159906" y="1293"/>
                  </a:lnTo>
                  <a:lnTo>
                    <a:pt x="12159906" y="6603625"/>
                  </a:lnTo>
                  <a:lnTo>
                    <a:pt x="12159906" y="6871445"/>
                  </a:lnTo>
                  <a:lnTo>
                    <a:pt x="12159906" y="6871446"/>
                  </a:lnTo>
                  <a:lnTo>
                    <a:pt x="11919485" y="6871446"/>
                  </a:lnTo>
                  <a:lnTo>
                    <a:pt x="11919485" y="6871445"/>
                  </a:lnTo>
                  <a:lnTo>
                    <a:pt x="147660" y="6871445"/>
                  </a:lnTo>
                  <a:lnTo>
                    <a:pt x="147660" y="6871446"/>
                  </a:lnTo>
                  <a:lnTo>
                    <a:pt x="41058" y="6871446"/>
                  </a:lnTo>
                  <a:lnTo>
                    <a:pt x="41058" y="6858000"/>
                  </a:lnTo>
                  <a:lnTo>
                    <a:pt x="0" y="6858000"/>
                  </a:lnTo>
                  <a:close/>
                </a:path>
              </a:pathLst>
            </a:cu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US" dirty="0" err="1"/>
            </a:p>
          </p:txBody>
        </p:sp>
        <p:sp>
          <p:nvSpPr>
            <p:cNvPr id="14" name="Freeform: Shape 3">
              <a:extLst>
                <a:ext uri="{FF2B5EF4-FFF2-40B4-BE49-F238E27FC236}">
                  <a16:creationId xmlns:a16="http://schemas.microsoft.com/office/drawing/2014/main" id="{16201B39-D972-9B41-B8D8-A4B1EC2D312B}"/>
                </a:ext>
              </a:extLst>
            </p:cNvPr>
            <p:cNvSpPr/>
            <p:nvPr userDrawn="1"/>
          </p:nvSpPr>
          <p:spPr>
            <a:xfrm>
              <a:off x="4212350" y="1976560"/>
              <a:ext cx="4437996" cy="3307290"/>
            </a:xfrm>
            <a:custGeom>
              <a:avLst/>
              <a:gdLst/>
              <a:ahLst/>
              <a:cxnLst/>
              <a:rect l="0" t="0" r="0" b="0"/>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lnTo>
                    <a:pt x="188309" y="1313498"/>
                  </a:ln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6000"/>
              </a:srgbClr>
            </a:solidFill>
            <a:ln w="9525" cap="flat">
              <a:noFill/>
              <a:prstDash val="solid"/>
              <a:miter/>
            </a:ln>
          </p:spPr>
          <p:txBody>
            <a:bodyPr/>
            <a:lstStyle/>
            <a:p>
              <a:pPr marL="0" algn="l" defTabSz="914400" rtl="0" eaLnBrk="1" latinLnBrk="0" hangingPunct="1"/>
              <a:endParaRPr lang="en-US"/>
            </a:p>
          </p:txBody>
        </p:sp>
      </p:grpSp>
      <p:sp>
        <p:nvSpPr>
          <p:cNvPr id="15" name="TextBox 14">
            <a:extLst>
              <a:ext uri="{FF2B5EF4-FFF2-40B4-BE49-F238E27FC236}">
                <a16:creationId xmlns:a16="http://schemas.microsoft.com/office/drawing/2014/main" id="{5A0E95C1-0736-5E46-8A67-C8A6FE77987F}"/>
              </a:ext>
            </a:extLst>
          </p:cNvPr>
          <p:cNvSpPr txBox="1"/>
          <p:nvPr userDrawn="1"/>
        </p:nvSpPr>
        <p:spPr>
          <a:xfrm>
            <a:off x="4477608" y="683041"/>
            <a:ext cx="3236784" cy="830997"/>
          </a:xfrm>
          <a:prstGeom prst="rect">
            <a:avLst/>
          </a:prstGeom>
          <a:noFill/>
        </p:spPr>
        <p:txBody>
          <a:bodyPr wrap="none" rtlCol="0">
            <a:spAutoFit/>
          </a:bodyPr>
          <a:lstStyle/>
          <a:p>
            <a:r>
              <a:rPr lang="en-US" sz="4800" b="1" dirty="0">
                <a:solidFill>
                  <a:schemeClr val="tx2"/>
                </a:solidFill>
              </a:rPr>
              <a:t>Thank you</a:t>
            </a:r>
          </a:p>
        </p:txBody>
      </p:sp>
    </p:spTree>
    <p:extLst>
      <p:ext uri="{BB962C8B-B14F-4D97-AF65-F5344CB8AC3E}">
        <p14:creationId xmlns:p14="http://schemas.microsoft.com/office/powerpoint/2010/main" val="188340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Utlity 1">
    <p:spTree>
      <p:nvGrpSpPr>
        <p:cNvPr id="1" name=""/>
        <p:cNvGrpSpPr/>
        <p:nvPr/>
      </p:nvGrpSpPr>
      <p:grpSpPr>
        <a:xfrm>
          <a:off x="0" y="0"/>
          <a:ext cx="0" cy="0"/>
          <a:chOff x="0" y="0"/>
          <a:chExt cx="0" cy="0"/>
        </a:xfrm>
      </p:grpSpPr>
      <p:sp>
        <p:nvSpPr>
          <p:cNvPr id="2" name="Title 1"/>
          <p:cNvSpPr>
            <a:spLocks noGrp="1"/>
          </p:cNvSpPr>
          <p:nvPr>
            <p:ph type="title"/>
          </p:nvPr>
        </p:nvSpPr>
        <p:spPr>
          <a:xfrm>
            <a:off x="546521" y="1759744"/>
            <a:ext cx="4707650" cy="1231106"/>
          </a:xfrm>
        </p:spPr>
        <p:txBody>
          <a:bodyPr anchor="b"/>
          <a:lstStyle>
            <a:lvl1pPr>
              <a:defRPr sz="4000">
                <a:solidFill>
                  <a:schemeClr val="tx2"/>
                </a:soli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547688" y="3829545"/>
            <a:ext cx="4709160" cy="719138"/>
          </a:xfrm>
        </p:spPr>
        <p:txBody>
          <a:bodyPr>
            <a:noAutofit/>
          </a:bodyPr>
          <a:lstStyle>
            <a:lvl1pPr marL="0" indent="0">
              <a:lnSpc>
                <a:spcPct val="100000"/>
              </a:lnSpc>
              <a:buNone/>
              <a:defRPr sz="2000"/>
            </a:lvl1pPr>
          </a:lstStyle>
          <a:p>
            <a:pPr lvl="0"/>
            <a:r>
              <a:rPr lang="en-US" dirty="0"/>
              <a:t>Body Header text</a:t>
            </a:r>
          </a:p>
        </p:txBody>
      </p:sp>
      <p:grpSp>
        <p:nvGrpSpPr>
          <p:cNvPr id="7" name="Amdocs_Logomark">
            <a:extLst>
              <a:ext uri="{FF2B5EF4-FFF2-40B4-BE49-F238E27FC236}">
                <a16:creationId xmlns:a16="http://schemas.microsoft.com/office/drawing/2014/main" id="{318266E8-9094-46D2-9BF1-36F940CE295D}"/>
              </a:ext>
            </a:extLst>
          </p:cNvPr>
          <p:cNvGrpSpPr>
            <a:grpSpLocks noChangeAspect="1"/>
          </p:cNvGrpSpPr>
          <p:nvPr userDrawn="1"/>
        </p:nvGrpSpPr>
        <p:grpSpPr>
          <a:xfrm>
            <a:off x="11460289" y="6381483"/>
            <a:ext cx="384048" cy="285861"/>
            <a:chOff x="4624387" y="2333625"/>
            <a:chExt cx="2943225" cy="2190750"/>
          </a:xfrm>
        </p:grpSpPr>
        <p:sp>
          <p:nvSpPr>
            <p:cNvPr id="9" name="Freeform: Shape 8">
              <a:extLst>
                <a:ext uri="{FF2B5EF4-FFF2-40B4-BE49-F238E27FC236}">
                  <a16:creationId xmlns:a16="http://schemas.microsoft.com/office/drawing/2014/main" id="{DC716765-5E00-4313-86A7-37F654982EC5}"/>
                </a:ext>
              </a:extLst>
            </p:cNvPr>
            <p:cNvSpPr/>
            <p:nvPr/>
          </p:nvSpPr>
          <p:spPr>
            <a:xfrm>
              <a:off x="4617243" y="2326481"/>
              <a:ext cx="2200275" cy="2200275"/>
            </a:xfrm>
            <a:custGeom>
              <a:avLst/>
              <a:gdLst>
                <a:gd name="connsiteX0" fmla="*/ 1541621 w 2200275"/>
                <a:gd name="connsiteY0" fmla="*/ 7144 h 2200275"/>
                <a:gd name="connsiteX1" fmla="*/ 254794 w 2200275"/>
                <a:gd name="connsiteY1" fmla="*/ 7144 h 2200275"/>
                <a:gd name="connsiteX2" fmla="*/ 381476 w 2200275"/>
                <a:gd name="connsiteY2" fmla="*/ 445294 h 2200275"/>
                <a:gd name="connsiteX3" fmla="*/ 1541621 w 2200275"/>
                <a:gd name="connsiteY3" fmla="*/ 445294 h 2200275"/>
                <a:gd name="connsiteX4" fmla="*/ 1760696 w 2200275"/>
                <a:gd name="connsiteY4" fmla="*/ 664369 h 2200275"/>
                <a:gd name="connsiteX5" fmla="*/ 1760696 w 2200275"/>
                <a:gd name="connsiteY5" fmla="*/ 883444 h 2200275"/>
                <a:gd name="connsiteX6" fmla="*/ 664369 w 2200275"/>
                <a:gd name="connsiteY6" fmla="*/ 883444 h 2200275"/>
                <a:gd name="connsiteX7" fmla="*/ 7144 w 2200275"/>
                <a:gd name="connsiteY7" fmla="*/ 1540669 h 2200275"/>
                <a:gd name="connsiteX8" fmla="*/ 664369 w 2200275"/>
                <a:gd name="connsiteY8" fmla="*/ 2197894 h 2200275"/>
                <a:gd name="connsiteX9" fmla="*/ 1540669 w 2200275"/>
                <a:gd name="connsiteY9" fmla="*/ 2197894 h 2200275"/>
                <a:gd name="connsiteX10" fmla="*/ 2197894 w 2200275"/>
                <a:gd name="connsiteY10" fmla="*/ 1540669 h 2200275"/>
                <a:gd name="connsiteX11" fmla="*/ 2197894 w 2200275"/>
                <a:gd name="connsiteY11" fmla="*/ 1102519 h 2200275"/>
                <a:gd name="connsiteX12" fmla="*/ 2197894 w 2200275"/>
                <a:gd name="connsiteY12" fmla="*/ 883444 h 2200275"/>
                <a:gd name="connsiteX13" fmla="*/ 2197894 w 2200275"/>
                <a:gd name="connsiteY13" fmla="*/ 664369 h 2200275"/>
                <a:gd name="connsiteX14" fmla="*/ 1541621 w 2200275"/>
                <a:gd name="connsiteY14" fmla="*/ 7144 h 2200275"/>
                <a:gd name="connsiteX15" fmla="*/ 1760696 w 2200275"/>
                <a:gd name="connsiteY15" fmla="*/ 1541621 h 2200275"/>
                <a:gd name="connsiteX16" fmla="*/ 1541621 w 2200275"/>
                <a:gd name="connsiteY16" fmla="*/ 1760696 h 2200275"/>
                <a:gd name="connsiteX17" fmla="*/ 664369 w 2200275"/>
                <a:gd name="connsiteY17" fmla="*/ 1760696 h 2200275"/>
                <a:gd name="connsiteX18" fmla="*/ 445294 w 2200275"/>
                <a:gd name="connsiteY18" fmla="*/ 1541621 h 2200275"/>
                <a:gd name="connsiteX19" fmla="*/ 664369 w 2200275"/>
                <a:gd name="connsiteY19" fmla="*/ 1322546 h 2200275"/>
                <a:gd name="connsiteX20" fmla="*/ 1759744 w 2200275"/>
                <a:gd name="connsiteY20" fmla="*/ 1322546 h 2200275"/>
                <a:gd name="connsiteX21" fmla="*/ 1759744 w 2200275"/>
                <a:gd name="connsiteY21" fmla="*/ 1541621 h 220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00275" h="2200275">
                  <a:moveTo>
                    <a:pt x="1541621" y="7144"/>
                  </a:moveTo>
                  <a:lnTo>
                    <a:pt x="254794" y="7144"/>
                  </a:lnTo>
                  <a:lnTo>
                    <a:pt x="381476" y="445294"/>
                  </a:lnTo>
                  <a:lnTo>
                    <a:pt x="1541621" y="445294"/>
                  </a:lnTo>
                  <a:cubicBezTo>
                    <a:pt x="1662589" y="445294"/>
                    <a:pt x="1760696" y="543401"/>
                    <a:pt x="1760696" y="664369"/>
                  </a:cubicBezTo>
                  <a:lnTo>
                    <a:pt x="1760696" y="883444"/>
                  </a:lnTo>
                  <a:lnTo>
                    <a:pt x="664369" y="883444"/>
                  </a:lnTo>
                  <a:cubicBezTo>
                    <a:pt x="301466" y="883444"/>
                    <a:pt x="7144" y="1178719"/>
                    <a:pt x="7144" y="1540669"/>
                  </a:cubicBezTo>
                  <a:cubicBezTo>
                    <a:pt x="7144" y="1903571"/>
                    <a:pt x="302419" y="2197894"/>
                    <a:pt x="664369" y="2197894"/>
                  </a:cubicBezTo>
                  <a:lnTo>
                    <a:pt x="1540669" y="2197894"/>
                  </a:lnTo>
                  <a:cubicBezTo>
                    <a:pt x="1903571" y="2197894"/>
                    <a:pt x="2197894" y="1902619"/>
                    <a:pt x="2197894" y="1540669"/>
                  </a:cubicBezTo>
                  <a:lnTo>
                    <a:pt x="2197894" y="1102519"/>
                  </a:lnTo>
                  <a:lnTo>
                    <a:pt x="2197894" y="883444"/>
                  </a:lnTo>
                  <a:lnTo>
                    <a:pt x="2197894" y="664369"/>
                  </a:lnTo>
                  <a:cubicBezTo>
                    <a:pt x="2198846" y="302419"/>
                    <a:pt x="1903571" y="7144"/>
                    <a:pt x="1541621" y="7144"/>
                  </a:cubicBezTo>
                  <a:close/>
                  <a:moveTo>
                    <a:pt x="1760696" y="1541621"/>
                  </a:moveTo>
                  <a:cubicBezTo>
                    <a:pt x="1760696" y="1662589"/>
                    <a:pt x="1662589" y="1760696"/>
                    <a:pt x="1541621" y="1760696"/>
                  </a:cubicBezTo>
                  <a:lnTo>
                    <a:pt x="664369" y="1760696"/>
                  </a:lnTo>
                  <a:cubicBezTo>
                    <a:pt x="543401" y="1760696"/>
                    <a:pt x="445294" y="1662589"/>
                    <a:pt x="445294" y="1541621"/>
                  </a:cubicBezTo>
                  <a:cubicBezTo>
                    <a:pt x="445294" y="1420654"/>
                    <a:pt x="543401" y="1322546"/>
                    <a:pt x="664369" y="1322546"/>
                  </a:cubicBezTo>
                  <a:lnTo>
                    <a:pt x="1759744" y="1322546"/>
                  </a:lnTo>
                  <a:lnTo>
                    <a:pt x="1759744" y="1541621"/>
                  </a:lnTo>
                  <a:close/>
                </a:path>
              </a:pathLst>
            </a:custGeom>
            <a:gradFill>
              <a:gsLst>
                <a:gs pos="0">
                  <a:srgbClr val="FDB515"/>
                </a:gs>
                <a:gs pos="100000">
                  <a:srgbClr val="EC008C"/>
                </a:gs>
              </a:gsLst>
              <a:lin ang="0" scaled="0"/>
            </a:gra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67407B0-D323-459F-A3AA-CEEDA9634B3E}"/>
                </a:ext>
              </a:extLst>
            </p:cNvPr>
            <p:cNvSpPr/>
            <p:nvPr/>
          </p:nvSpPr>
          <p:spPr>
            <a:xfrm>
              <a:off x="7036593" y="3202781"/>
              <a:ext cx="533400" cy="447675"/>
            </a:xfrm>
            <a:custGeom>
              <a:avLst/>
              <a:gdLst>
                <a:gd name="connsiteX0" fmla="*/ 407194 w 533400"/>
                <a:gd name="connsiteY0" fmla="*/ 7144 h 447675"/>
                <a:gd name="connsiteX1" fmla="*/ 7144 w 533400"/>
                <a:gd name="connsiteY1" fmla="*/ 7144 h 447675"/>
                <a:gd name="connsiteX2" fmla="*/ 7144 w 533400"/>
                <a:gd name="connsiteY2" fmla="*/ 446246 h 447675"/>
                <a:gd name="connsiteX3" fmla="*/ 533876 w 533400"/>
                <a:gd name="connsiteY3" fmla="*/ 446246 h 447675"/>
              </a:gdLst>
              <a:ahLst/>
              <a:cxnLst>
                <a:cxn ang="0">
                  <a:pos x="connsiteX0" y="connsiteY0"/>
                </a:cxn>
                <a:cxn ang="0">
                  <a:pos x="connsiteX1" y="connsiteY1"/>
                </a:cxn>
                <a:cxn ang="0">
                  <a:pos x="connsiteX2" y="connsiteY2"/>
                </a:cxn>
                <a:cxn ang="0">
                  <a:pos x="connsiteX3" y="connsiteY3"/>
                </a:cxn>
              </a:cxnLst>
              <a:rect l="l" t="t" r="r" b="b"/>
              <a:pathLst>
                <a:path w="533400" h="447675">
                  <a:moveTo>
                    <a:pt x="407194" y="7144"/>
                  </a:moveTo>
                  <a:lnTo>
                    <a:pt x="7144" y="7144"/>
                  </a:lnTo>
                  <a:lnTo>
                    <a:pt x="7144" y="446246"/>
                  </a:lnTo>
                  <a:lnTo>
                    <a:pt x="533876" y="446246"/>
                  </a:lnTo>
                  <a:close/>
                </a:path>
              </a:pathLst>
            </a:custGeom>
            <a:solidFill>
              <a:srgbClr val="EC008C"/>
            </a:solidFill>
            <a:ln w="9525" cap="flat">
              <a:noFill/>
              <a:prstDash val="solid"/>
              <a:miter/>
            </a:ln>
          </p:spPr>
          <p:txBody>
            <a:bodyPr rtlCol="0" anchor="ctr"/>
            <a:lstStyle/>
            <a:p>
              <a:endParaRPr lang="en-US"/>
            </a:p>
          </p:txBody>
        </p:sp>
      </p:grpSp>
      <p:cxnSp>
        <p:nvCxnSpPr>
          <p:cNvPr id="11" name="Straight Connector 10">
            <a:extLst>
              <a:ext uri="{FF2B5EF4-FFF2-40B4-BE49-F238E27FC236}">
                <a16:creationId xmlns:a16="http://schemas.microsoft.com/office/drawing/2014/main" id="{E4755D70-F0DD-D641-AF41-B9248CC39C35}"/>
              </a:ext>
            </a:extLst>
          </p:cNvPr>
          <p:cNvCxnSpPr>
            <a:cxnSpLocks/>
          </p:cNvCxnSpPr>
          <p:nvPr userDrawn="1"/>
        </p:nvCxnSpPr>
        <p:spPr>
          <a:xfrm>
            <a:off x="583091" y="3402054"/>
            <a:ext cx="2851338" cy="0"/>
          </a:xfrm>
          <a:prstGeom prst="line">
            <a:avLst/>
          </a:prstGeom>
          <a:ln w="19050">
            <a:gradFill flip="none" rotWithShape="1">
              <a:gsLst>
                <a:gs pos="0">
                  <a:schemeClr val="accent2"/>
                </a:gs>
                <a:gs pos="48000">
                  <a:schemeClr val="accent4"/>
                </a:gs>
                <a:gs pos="99000">
                  <a:schemeClr val="bg1">
                    <a:alpha val="0"/>
                  </a:schemeClr>
                </a:gs>
              </a:gsLst>
              <a:lin ang="0" scaled="1"/>
              <a:tileRect/>
            </a:gra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045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163352-5AD7-4B7F-81B0-E3D6DA3665D2}"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1063013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Title Slide - 3d a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7AB65-6127-8C40-8C54-82D6A7D2D4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290483" y="1"/>
            <a:ext cx="8901517" cy="6857999"/>
          </a:xfrm>
          <a:prstGeom prst="rect">
            <a:avLst/>
          </a:prstGeom>
        </p:spPr>
      </p:pic>
      <p:sp>
        <p:nvSpPr>
          <p:cNvPr id="19" name="Rectangle 18" hidden="1">
            <a:extLst>
              <a:ext uri="{FF2B5EF4-FFF2-40B4-BE49-F238E27FC236}">
                <a16:creationId xmlns:a16="http://schemas.microsoft.com/office/drawing/2014/main" id="{F87EAB64-E378-449C-902B-BB89D8016B91}"/>
              </a:ext>
            </a:extLst>
          </p:cNvPr>
          <p:cNvSpPr/>
          <p:nvPr userDrawn="1"/>
        </p:nvSpPr>
        <p:spPr>
          <a:xfrm>
            <a:off x="0" y="1"/>
            <a:ext cx="12192000" cy="685799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r>
              <a:rPr lang="en-US" dirty="0"/>
              <a:t> </a:t>
            </a:r>
          </a:p>
        </p:txBody>
      </p:sp>
      <p:grpSp>
        <p:nvGrpSpPr>
          <p:cNvPr id="16" name="Group 15" hidden="1">
            <a:extLst>
              <a:ext uri="{FF2B5EF4-FFF2-40B4-BE49-F238E27FC236}">
                <a16:creationId xmlns:a16="http://schemas.microsoft.com/office/drawing/2014/main" id="{0B50E08F-E83B-4496-9FDA-4B84A10815CC}"/>
              </a:ext>
            </a:extLst>
          </p:cNvPr>
          <p:cNvGrpSpPr/>
          <p:nvPr userDrawn="1"/>
        </p:nvGrpSpPr>
        <p:grpSpPr>
          <a:xfrm>
            <a:off x="5525625" y="1003152"/>
            <a:ext cx="6247780" cy="4962898"/>
            <a:chOff x="4313967" y="1572331"/>
            <a:chExt cx="3458433" cy="2747192"/>
          </a:xfrm>
        </p:grpSpPr>
        <p:sp>
          <p:nvSpPr>
            <p:cNvPr id="17" name="Freeform: Shape 16">
              <a:extLst>
                <a:ext uri="{FF2B5EF4-FFF2-40B4-BE49-F238E27FC236}">
                  <a16:creationId xmlns:a16="http://schemas.microsoft.com/office/drawing/2014/main" id="{91B38E31-8591-4628-9C37-B424A6898CF0}"/>
                </a:ext>
              </a:extLst>
            </p:cNvPr>
            <p:cNvSpPr/>
            <p:nvPr/>
          </p:nvSpPr>
          <p:spPr>
            <a:xfrm>
              <a:off x="4313967" y="1747773"/>
              <a:ext cx="3457575" cy="2571750"/>
            </a:xfrm>
            <a:custGeom>
              <a:avLst/>
              <a:gdLst/>
              <a:ahLst/>
              <a:cxnLst/>
              <a:rect l="0" t="0" r="0" b="0"/>
              <a:pathLst>
                <a:path w="3457575" h="2571750">
                  <a:moveTo>
                    <a:pt x="3459671" y="997744"/>
                  </a:moveTo>
                  <a:lnTo>
                    <a:pt x="3354038" y="1364647"/>
                  </a:lnTo>
                  <a:lnTo>
                    <a:pt x="2759202" y="1434084"/>
                  </a:lnTo>
                  <a:lnTo>
                    <a:pt x="2660142" y="985266"/>
                  </a:lnTo>
                  <a:lnTo>
                    <a:pt x="2765774" y="618363"/>
                  </a:lnTo>
                  <a:lnTo>
                    <a:pt x="2864834" y="1067181"/>
                  </a:lnTo>
                  <a:lnTo>
                    <a:pt x="3459671" y="997744"/>
                  </a:lnTo>
                  <a:close/>
                  <a:moveTo>
                    <a:pt x="2633567" y="1664780"/>
                  </a:moveTo>
                  <a:cubicBezTo>
                    <a:pt x="2628614" y="1677829"/>
                    <a:pt x="2623185" y="1690592"/>
                    <a:pt x="2617375" y="1703261"/>
                  </a:cubicBezTo>
                  <a:cubicBezTo>
                    <a:pt x="2616518" y="1705165"/>
                    <a:pt x="2615660" y="1707071"/>
                    <a:pt x="2614803" y="1708976"/>
                  </a:cubicBezTo>
                  <a:cubicBezTo>
                    <a:pt x="2608993" y="1721263"/>
                    <a:pt x="2602706" y="1733360"/>
                    <a:pt x="2596039" y="1745171"/>
                  </a:cubicBezTo>
                  <a:cubicBezTo>
                    <a:pt x="2594896" y="1747171"/>
                    <a:pt x="2593753" y="1749171"/>
                    <a:pt x="2592610" y="1751171"/>
                  </a:cubicBezTo>
                  <a:cubicBezTo>
                    <a:pt x="2585847" y="1762887"/>
                    <a:pt x="2578703" y="1774508"/>
                    <a:pt x="2571083" y="1785842"/>
                  </a:cubicBezTo>
                  <a:cubicBezTo>
                    <a:pt x="2569845" y="1787652"/>
                    <a:pt x="2568607" y="1789462"/>
                    <a:pt x="2567369" y="1791272"/>
                  </a:cubicBezTo>
                  <a:cubicBezTo>
                    <a:pt x="2559558" y="1802702"/>
                    <a:pt x="2551366" y="1814036"/>
                    <a:pt x="2542699" y="1824990"/>
                  </a:cubicBezTo>
                  <a:cubicBezTo>
                    <a:pt x="2541651" y="1826324"/>
                    <a:pt x="2540603" y="1827562"/>
                    <a:pt x="2539556" y="1828800"/>
                  </a:cubicBezTo>
                  <a:cubicBezTo>
                    <a:pt x="2530507" y="1840135"/>
                    <a:pt x="2520982" y="1851279"/>
                    <a:pt x="2511076" y="1862042"/>
                  </a:cubicBezTo>
                  <a:cubicBezTo>
                    <a:pt x="2510981" y="1862138"/>
                    <a:pt x="2510885" y="1862233"/>
                    <a:pt x="2510790" y="1862423"/>
                  </a:cubicBezTo>
                  <a:cubicBezTo>
                    <a:pt x="2500789" y="1873187"/>
                    <a:pt x="2490407" y="1883664"/>
                    <a:pt x="2479643" y="1893761"/>
                  </a:cubicBezTo>
                  <a:cubicBezTo>
                    <a:pt x="2478310" y="1894999"/>
                    <a:pt x="2477072" y="1896237"/>
                    <a:pt x="2475833" y="1897380"/>
                  </a:cubicBezTo>
                  <a:cubicBezTo>
                    <a:pt x="2465451" y="1907000"/>
                    <a:pt x="2454783" y="1916240"/>
                    <a:pt x="2443734" y="1925193"/>
                  </a:cubicBezTo>
                  <a:cubicBezTo>
                    <a:pt x="2441829" y="1926717"/>
                    <a:pt x="2440019" y="1928241"/>
                    <a:pt x="2438114" y="1929765"/>
                  </a:cubicBezTo>
                  <a:cubicBezTo>
                    <a:pt x="2427161" y="1938528"/>
                    <a:pt x="2415826" y="1947005"/>
                    <a:pt x="2404205" y="1955102"/>
                  </a:cubicBezTo>
                  <a:cubicBezTo>
                    <a:pt x="2402205" y="1956530"/>
                    <a:pt x="2400205" y="1957864"/>
                    <a:pt x="2398109" y="1959293"/>
                  </a:cubicBezTo>
                  <a:cubicBezTo>
                    <a:pt x="2386203" y="1967389"/>
                    <a:pt x="2374011" y="1975295"/>
                    <a:pt x="2361533" y="1982724"/>
                  </a:cubicBezTo>
                  <a:cubicBezTo>
                    <a:pt x="2359914" y="1983677"/>
                    <a:pt x="2358200" y="1984629"/>
                    <a:pt x="2356485" y="1985582"/>
                  </a:cubicBezTo>
                  <a:cubicBezTo>
                    <a:pt x="2343245" y="1993297"/>
                    <a:pt x="2329815" y="2000726"/>
                    <a:pt x="2315909" y="2007584"/>
                  </a:cubicBezTo>
                  <a:cubicBezTo>
                    <a:pt x="2315528" y="2007775"/>
                    <a:pt x="2315242" y="2007870"/>
                    <a:pt x="2314861" y="2008061"/>
                  </a:cubicBezTo>
                  <a:cubicBezTo>
                    <a:pt x="2301050" y="2014919"/>
                    <a:pt x="2286762" y="2021300"/>
                    <a:pt x="2272284" y="2027396"/>
                  </a:cubicBezTo>
                  <a:cubicBezTo>
                    <a:pt x="2270760" y="2028063"/>
                    <a:pt x="2269236" y="2028730"/>
                    <a:pt x="2267712" y="2029397"/>
                  </a:cubicBezTo>
                  <a:cubicBezTo>
                    <a:pt x="2253615" y="2035207"/>
                    <a:pt x="2239232" y="2040446"/>
                    <a:pt x="2224659" y="2045399"/>
                  </a:cubicBezTo>
                  <a:cubicBezTo>
                    <a:pt x="2222278" y="2046161"/>
                    <a:pt x="2219897" y="2047018"/>
                    <a:pt x="2217515" y="2047780"/>
                  </a:cubicBezTo>
                  <a:cubicBezTo>
                    <a:pt x="2202561" y="2052733"/>
                    <a:pt x="2187416" y="2057210"/>
                    <a:pt x="2171891" y="2061210"/>
                  </a:cubicBezTo>
                  <a:cubicBezTo>
                    <a:pt x="2169128" y="2061972"/>
                    <a:pt x="2166366" y="2062544"/>
                    <a:pt x="2163509" y="2063210"/>
                  </a:cubicBezTo>
                  <a:cubicBezTo>
                    <a:pt x="2150555" y="2066449"/>
                    <a:pt x="2137505" y="2069306"/>
                    <a:pt x="2124170" y="2071878"/>
                  </a:cubicBezTo>
                  <a:cubicBezTo>
                    <a:pt x="2119884" y="2072735"/>
                    <a:pt x="2115598" y="2073593"/>
                    <a:pt x="2111216" y="2074355"/>
                  </a:cubicBezTo>
                  <a:cubicBezTo>
                    <a:pt x="2095214" y="2077212"/>
                    <a:pt x="2079022" y="2079784"/>
                    <a:pt x="2062543" y="2081689"/>
                  </a:cubicBezTo>
                  <a:lnTo>
                    <a:pt x="1071944" y="2197322"/>
                  </a:lnTo>
                  <a:cubicBezTo>
                    <a:pt x="662083" y="2245138"/>
                    <a:pt x="262033" y="1982057"/>
                    <a:pt x="180118" y="1610868"/>
                  </a:cubicBezTo>
                  <a:cubicBezTo>
                    <a:pt x="162973" y="1533335"/>
                    <a:pt x="161068" y="1457135"/>
                    <a:pt x="172498" y="1384649"/>
                  </a:cubicBezTo>
                  <a:cubicBezTo>
                    <a:pt x="176308" y="1360456"/>
                    <a:pt x="181547" y="1336739"/>
                    <a:pt x="188309" y="1313498"/>
                  </a:cubicBezTo>
                  <a:lnTo>
                    <a:pt x="188309" y="1313498"/>
                  </a:lnTo>
                  <a:cubicBezTo>
                    <a:pt x="188309" y="1313498"/>
                    <a:pt x="188309" y="1313498"/>
                    <a:pt x="188309" y="1313498"/>
                  </a:cubicBezTo>
                  <a:lnTo>
                    <a:pt x="82677" y="1680496"/>
                  </a:lnTo>
                  <a:cubicBezTo>
                    <a:pt x="55912" y="1773460"/>
                    <a:pt x="51721" y="1874520"/>
                    <a:pt x="74486" y="1977866"/>
                  </a:cubicBezTo>
                  <a:cubicBezTo>
                    <a:pt x="156401" y="2349056"/>
                    <a:pt x="556451" y="2612136"/>
                    <a:pt x="966311" y="2564321"/>
                  </a:cubicBezTo>
                  <a:lnTo>
                    <a:pt x="1956911" y="2448687"/>
                  </a:lnTo>
                  <a:cubicBezTo>
                    <a:pt x="1973389" y="2446782"/>
                    <a:pt x="1989582" y="2444210"/>
                    <a:pt x="2005584" y="2441353"/>
                  </a:cubicBezTo>
                  <a:cubicBezTo>
                    <a:pt x="2009966" y="2440591"/>
                    <a:pt x="2014252" y="2439734"/>
                    <a:pt x="2018538" y="2438876"/>
                  </a:cubicBezTo>
                  <a:cubicBezTo>
                    <a:pt x="2031778" y="2436305"/>
                    <a:pt x="2044922" y="2433352"/>
                    <a:pt x="2057781" y="2430209"/>
                  </a:cubicBezTo>
                  <a:cubicBezTo>
                    <a:pt x="2060543" y="2429542"/>
                    <a:pt x="2063401" y="2428875"/>
                    <a:pt x="2066163" y="2428208"/>
                  </a:cubicBezTo>
                  <a:cubicBezTo>
                    <a:pt x="2079308" y="2424779"/>
                    <a:pt x="2092166" y="2421160"/>
                    <a:pt x="2104930" y="2417064"/>
                  </a:cubicBezTo>
                  <a:cubicBezTo>
                    <a:pt x="2107216" y="2416302"/>
                    <a:pt x="2109502" y="2415540"/>
                    <a:pt x="2111788" y="2414778"/>
                  </a:cubicBezTo>
                  <a:cubicBezTo>
                    <a:pt x="2114169" y="2414016"/>
                    <a:pt x="2116550" y="2413159"/>
                    <a:pt x="2118932" y="2412397"/>
                  </a:cubicBezTo>
                  <a:cubicBezTo>
                    <a:pt x="2133505" y="2407444"/>
                    <a:pt x="2147888" y="2402110"/>
                    <a:pt x="2161985" y="2396395"/>
                  </a:cubicBezTo>
                  <a:cubicBezTo>
                    <a:pt x="2163509" y="2395728"/>
                    <a:pt x="2165033" y="2395061"/>
                    <a:pt x="2166557" y="2394395"/>
                  </a:cubicBezTo>
                  <a:cubicBezTo>
                    <a:pt x="2181035" y="2388299"/>
                    <a:pt x="2195227" y="2381917"/>
                    <a:pt x="2209038" y="2375059"/>
                  </a:cubicBezTo>
                  <a:cubicBezTo>
                    <a:pt x="2209419" y="2374868"/>
                    <a:pt x="2209705" y="2374773"/>
                    <a:pt x="2210086" y="2374583"/>
                  </a:cubicBezTo>
                  <a:cubicBezTo>
                    <a:pt x="2223992" y="2367629"/>
                    <a:pt x="2237423" y="2360295"/>
                    <a:pt x="2250662" y="2352580"/>
                  </a:cubicBezTo>
                  <a:cubicBezTo>
                    <a:pt x="2252282" y="2351627"/>
                    <a:pt x="2253996" y="2350675"/>
                    <a:pt x="2255711" y="2349722"/>
                  </a:cubicBezTo>
                  <a:cubicBezTo>
                    <a:pt x="2268284" y="2342293"/>
                    <a:pt x="2280380" y="2334482"/>
                    <a:pt x="2292287" y="2326291"/>
                  </a:cubicBezTo>
                  <a:cubicBezTo>
                    <a:pt x="2294287" y="2324862"/>
                    <a:pt x="2296382" y="2323529"/>
                    <a:pt x="2298383" y="2322100"/>
                  </a:cubicBezTo>
                  <a:cubicBezTo>
                    <a:pt x="2310003" y="2314004"/>
                    <a:pt x="2321338" y="2305526"/>
                    <a:pt x="2332292" y="2296763"/>
                  </a:cubicBezTo>
                  <a:cubicBezTo>
                    <a:pt x="2334197" y="2295239"/>
                    <a:pt x="2336006" y="2293715"/>
                    <a:pt x="2337911" y="2292191"/>
                  </a:cubicBezTo>
                  <a:cubicBezTo>
                    <a:pt x="2348960" y="2283238"/>
                    <a:pt x="2359724" y="2273904"/>
                    <a:pt x="2370011" y="2264378"/>
                  </a:cubicBezTo>
                  <a:cubicBezTo>
                    <a:pt x="2371344" y="2263140"/>
                    <a:pt x="2372582" y="2261902"/>
                    <a:pt x="2373916" y="2260664"/>
                  </a:cubicBezTo>
                  <a:cubicBezTo>
                    <a:pt x="2384679" y="2250472"/>
                    <a:pt x="2395157" y="2240090"/>
                    <a:pt x="2405063" y="2229326"/>
                  </a:cubicBezTo>
                  <a:cubicBezTo>
                    <a:pt x="2405158" y="2229231"/>
                    <a:pt x="2405253" y="2229136"/>
                    <a:pt x="2405348" y="2229041"/>
                  </a:cubicBezTo>
                  <a:cubicBezTo>
                    <a:pt x="2415254" y="2218277"/>
                    <a:pt x="2424779" y="2207133"/>
                    <a:pt x="2433828" y="2195703"/>
                  </a:cubicBezTo>
                  <a:cubicBezTo>
                    <a:pt x="2434876" y="2194465"/>
                    <a:pt x="2435924" y="2193227"/>
                    <a:pt x="2436971" y="2191893"/>
                  </a:cubicBezTo>
                  <a:cubicBezTo>
                    <a:pt x="2443067" y="2184178"/>
                    <a:pt x="2448973" y="2176463"/>
                    <a:pt x="2454593" y="2168462"/>
                  </a:cubicBezTo>
                  <a:cubicBezTo>
                    <a:pt x="2457069" y="2165033"/>
                    <a:pt x="2459260" y="2161604"/>
                    <a:pt x="2461641" y="2158079"/>
                  </a:cubicBezTo>
                  <a:cubicBezTo>
                    <a:pt x="2462879" y="2156270"/>
                    <a:pt x="2464118" y="2154460"/>
                    <a:pt x="2465356" y="2152650"/>
                  </a:cubicBezTo>
                  <a:cubicBezTo>
                    <a:pt x="2472881" y="2141315"/>
                    <a:pt x="2480120" y="2129790"/>
                    <a:pt x="2486882" y="2117979"/>
                  </a:cubicBezTo>
                  <a:cubicBezTo>
                    <a:pt x="2488025" y="2115979"/>
                    <a:pt x="2489168" y="2113979"/>
                    <a:pt x="2490311" y="2111978"/>
                  </a:cubicBezTo>
                  <a:cubicBezTo>
                    <a:pt x="2496979" y="2100072"/>
                    <a:pt x="2503265" y="2088071"/>
                    <a:pt x="2509076" y="2075783"/>
                  </a:cubicBezTo>
                  <a:cubicBezTo>
                    <a:pt x="2509933" y="2073878"/>
                    <a:pt x="2510790" y="2071973"/>
                    <a:pt x="2511647" y="2070164"/>
                  </a:cubicBezTo>
                  <a:cubicBezTo>
                    <a:pt x="2517458" y="2057495"/>
                    <a:pt x="2522982" y="2044732"/>
                    <a:pt x="2527935" y="2031683"/>
                  </a:cubicBezTo>
                  <a:cubicBezTo>
                    <a:pt x="2528411" y="2030349"/>
                    <a:pt x="2528888" y="2029015"/>
                    <a:pt x="2529364" y="2027682"/>
                  </a:cubicBezTo>
                  <a:cubicBezTo>
                    <a:pt x="2534412" y="2013966"/>
                    <a:pt x="2539174" y="2000060"/>
                    <a:pt x="2543175" y="1985963"/>
                  </a:cubicBezTo>
                  <a:lnTo>
                    <a:pt x="2648807" y="1619060"/>
                  </a:lnTo>
                  <a:cubicBezTo>
                    <a:pt x="2644712" y="1633157"/>
                    <a:pt x="2640045" y="1647063"/>
                    <a:pt x="2634996" y="1660779"/>
                  </a:cubicBezTo>
                  <a:cubicBezTo>
                    <a:pt x="2634520" y="1662113"/>
                    <a:pt x="2634044" y="1663446"/>
                    <a:pt x="2633567" y="1664780"/>
                  </a:cubicBezTo>
                  <a:close/>
                  <a:moveTo>
                    <a:pt x="1560481" y="653129"/>
                  </a:moveTo>
                  <a:cubicBezTo>
                    <a:pt x="1647825" y="642938"/>
                    <a:pt x="1733645" y="675227"/>
                    <a:pt x="1791462" y="732092"/>
                  </a:cubicBezTo>
                  <a:lnTo>
                    <a:pt x="2012918" y="706279"/>
                  </a:lnTo>
                  <a:lnTo>
                    <a:pt x="1963293" y="481774"/>
                  </a:lnTo>
                  <a:cubicBezTo>
                    <a:pt x="1935956" y="358045"/>
                    <a:pt x="1802702" y="270320"/>
                    <a:pt x="1666113" y="286322"/>
                  </a:cubicBezTo>
                  <a:lnTo>
                    <a:pt x="355187" y="439293"/>
                  </a:lnTo>
                  <a:lnTo>
                    <a:pt x="112776" y="7144"/>
                  </a:lnTo>
                  <a:lnTo>
                    <a:pt x="7144" y="374142"/>
                  </a:lnTo>
                  <a:lnTo>
                    <a:pt x="249555" y="806196"/>
                  </a:lnTo>
                  <a:lnTo>
                    <a:pt x="1560481" y="653129"/>
                  </a:lnTo>
                  <a:close/>
                  <a:moveTo>
                    <a:pt x="851154" y="1303401"/>
                  </a:moveTo>
                  <a:cubicBezTo>
                    <a:pt x="849154" y="1303782"/>
                    <a:pt x="847154" y="1304258"/>
                    <a:pt x="845249" y="1304735"/>
                  </a:cubicBezTo>
                  <a:cubicBezTo>
                    <a:pt x="843725" y="1305115"/>
                    <a:pt x="842201" y="1305592"/>
                    <a:pt x="840677" y="1305973"/>
                  </a:cubicBezTo>
                  <a:cubicBezTo>
                    <a:pt x="836390" y="1307021"/>
                    <a:pt x="832009" y="1308068"/>
                    <a:pt x="827818" y="1309402"/>
                  </a:cubicBezTo>
                  <a:cubicBezTo>
                    <a:pt x="826770" y="1309688"/>
                    <a:pt x="825722" y="1309973"/>
                    <a:pt x="824675" y="1310259"/>
                  </a:cubicBezTo>
                  <a:cubicBezTo>
                    <a:pt x="817626" y="1312450"/>
                    <a:pt x="810768" y="1315022"/>
                    <a:pt x="804196" y="1317879"/>
                  </a:cubicBezTo>
                  <a:cubicBezTo>
                    <a:pt x="802196" y="1318736"/>
                    <a:pt x="800195" y="1319689"/>
                    <a:pt x="798290" y="1320546"/>
                  </a:cubicBezTo>
                  <a:cubicBezTo>
                    <a:pt x="793623" y="1322642"/>
                    <a:pt x="789051" y="1324832"/>
                    <a:pt x="784670" y="1327118"/>
                  </a:cubicBezTo>
                  <a:cubicBezTo>
                    <a:pt x="782479" y="1328261"/>
                    <a:pt x="780383" y="1329500"/>
                    <a:pt x="778193" y="1330643"/>
                  </a:cubicBezTo>
                  <a:cubicBezTo>
                    <a:pt x="773906" y="1333024"/>
                    <a:pt x="769811" y="1335596"/>
                    <a:pt x="765715" y="1338263"/>
                  </a:cubicBezTo>
                  <a:cubicBezTo>
                    <a:pt x="763810" y="1339501"/>
                    <a:pt x="762000" y="1340644"/>
                    <a:pt x="760190" y="1341882"/>
                  </a:cubicBezTo>
                  <a:cubicBezTo>
                    <a:pt x="755142" y="1345406"/>
                    <a:pt x="750189" y="1349121"/>
                    <a:pt x="745522" y="1353026"/>
                  </a:cubicBezTo>
                  <a:cubicBezTo>
                    <a:pt x="744093" y="1354169"/>
                    <a:pt x="742760" y="1355408"/>
                    <a:pt x="741426" y="1356551"/>
                  </a:cubicBezTo>
                  <a:cubicBezTo>
                    <a:pt x="737521" y="1359980"/>
                    <a:pt x="733806" y="1363409"/>
                    <a:pt x="730187" y="1367028"/>
                  </a:cubicBezTo>
                  <a:cubicBezTo>
                    <a:pt x="729425" y="1367790"/>
                    <a:pt x="728663" y="1368552"/>
                    <a:pt x="727901" y="1369314"/>
                  </a:cubicBezTo>
                  <a:cubicBezTo>
                    <a:pt x="726853" y="1370362"/>
                    <a:pt x="725900" y="1371505"/>
                    <a:pt x="724853" y="1372648"/>
                  </a:cubicBezTo>
                  <a:cubicBezTo>
                    <a:pt x="721614" y="1376172"/>
                    <a:pt x="718471" y="1379696"/>
                    <a:pt x="715518" y="1383316"/>
                  </a:cubicBezTo>
                  <a:cubicBezTo>
                    <a:pt x="714089" y="1385126"/>
                    <a:pt x="712661" y="1386935"/>
                    <a:pt x="711232" y="1388840"/>
                  </a:cubicBezTo>
                  <a:cubicBezTo>
                    <a:pt x="708374" y="1392555"/>
                    <a:pt x="705707" y="1396460"/>
                    <a:pt x="703136" y="1400365"/>
                  </a:cubicBezTo>
                  <a:cubicBezTo>
                    <a:pt x="702564" y="1401318"/>
                    <a:pt x="701897" y="1402271"/>
                    <a:pt x="701231" y="1403223"/>
                  </a:cubicBezTo>
                  <a:cubicBezTo>
                    <a:pt x="700564" y="1404271"/>
                    <a:pt x="699992" y="1405319"/>
                    <a:pt x="699326" y="1406366"/>
                  </a:cubicBezTo>
                  <a:cubicBezTo>
                    <a:pt x="696563" y="1410938"/>
                    <a:pt x="693992" y="1415510"/>
                    <a:pt x="691610" y="1420273"/>
                  </a:cubicBezTo>
                  <a:cubicBezTo>
                    <a:pt x="691039" y="1421321"/>
                    <a:pt x="690467" y="1422464"/>
                    <a:pt x="689896" y="1423511"/>
                  </a:cubicBezTo>
                  <a:cubicBezTo>
                    <a:pt x="689801" y="1423702"/>
                    <a:pt x="689801" y="1423797"/>
                    <a:pt x="689705" y="1423988"/>
                  </a:cubicBezTo>
                  <a:cubicBezTo>
                    <a:pt x="687134" y="1429417"/>
                    <a:pt x="684848" y="1435037"/>
                    <a:pt x="682752" y="1440752"/>
                  </a:cubicBezTo>
                  <a:cubicBezTo>
                    <a:pt x="681990" y="1442657"/>
                    <a:pt x="681419" y="1444657"/>
                    <a:pt x="680752" y="1446657"/>
                  </a:cubicBezTo>
                  <a:cubicBezTo>
                    <a:pt x="669798" y="1479709"/>
                    <a:pt x="667322" y="1515999"/>
                    <a:pt x="675513" y="1553147"/>
                  </a:cubicBezTo>
                  <a:cubicBezTo>
                    <a:pt x="685514" y="1598295"/>
                    <a:pt x="709708" y="1638586"/>
                    <a:pt x="742950" y="1670876"/>
                  </a:cubicBezTo>
                  <a:cubicBezTo>
                    <a:pt x="743807" y="1670685"/>
                    <a:pt x="744569" y="1670495"/>
                    <a:pt x="745427" y="1670304"/>
                  </a:cubicBezTo>
                  <a:cubicBezTo>
                    <a:pt x="752856" y="1668780"/>
                    <a:pt x="760381" y="1667447"/>
                    <a:pt x="768096" y="1666589"/>
                  </a:cubicBezTo>
                  <a:lnTo>
                    <a:pt x="2006346" y="1522000"/>
                  </a:lnTo>
                  <a:lnTo>
                    <a:pt x="2027301" y="1617059"/>
                  </a:lnTo>
                  <a:cubicBezTo>
                    <a:pt x="2094738" y="1590865"/>
                    <a:pt x="2143030" y="1538097"/>
                    <a:pt x="2159794" y="1474470"/>
                  </a:cubicBezTo>
                  <a:cubicBezTo>
                    <a:pt x="2160937" y="1470089"/>
                    <a:pt x="2161889" y="1465612"/>
                    <a:pt x="2162747" y="1461135"/>
                  </a:cubicBezTo>
                  <a:cubicBezTo>
                    <a:pt x="2163318" y="1457992"/>
                    <a:pt x="2163985" y="1454849"/>
                    <a:pt x="2164366" y="1451705"/>
                  </a:cubicBezTo>
                  <a:cubicBezTo>
                    <a:pt x="2165033" y="1447038"/>
                    <a:pt x="2165414" y="1442276"/>
                    <a:pt x="2165699" y="1437418"/>
                  </a:cubicBezTo>
                  <a:cubicBezTo>
                    <a:pt x="2165890" y="1434370"/>
                    <a:pt x="2166176" y="1431322"/>
                    <a:pt x="2166271" y="1428179"/>
                  </a:cubicBezTo>
                  <a:cubicBezTo>
                    <a:pt x="2166366" y="1422845"/>
                    <a:pt x="2166080" y="1417511"/>
                    <a:pt x="2165795" y="1412081"/>
                  </a:cubicBezTo>
                  <a:cubicBezTo>
                    <a:pt x="2165604" y="1409414"/>
                    <a:pt x="2165699" y="1406747"/>
                    <a:pt x="2165414" y="1404080"/>
                  </a:cubicBezTo>
                  <a:cubicBezTo>
                    <a:pt x="2164556" y="1395984"/>
                    <a:pt x="2163413" y="1387793"/>
                    <a:pt x="2161604" y="1379601"/>
                  </a:cubicBezTo>
                  <a:lnTo>
                    <a:pt x="2111978" y="1155097"/>
                  </a:lnTo>
                  <a:lnTo>
                    <a:pt x="873728" y="1299686"/>
                  </a:lnTo>
                  <a:cubicBezTo>
                    <a:pt x="866108" y="1300544"/>
                    <a:pt x="858584" y="1301877"/>
                    <a:pt x="851154" y="1303401"/>
                  </a:cubicBezTo>
                  <a:close/>
                </a:path>
              </a:pathLst>
            </a:custGeom>
            <a:solidFill>
              <a:srgbClr val="302E45">
                <a:alpha val="66000"/>
              </a:srgbClr>
            </a:solidFill>
            <a:ln w="9525" cap="flat">
              <a:noFill/>
              <a:prstDash val="solid"/>
              <a:miter/>
            </a:ln>
          </p:spPr>
          <p:txBody>
            <a:bodyPr/>
            <a:lstStyle/>
            <a:p>
              <a:pPr rtl="0"/>
              <a:endParaRPr lang="en-US"/>
            </a:p>
          </p:txBody>
        </p:sp>
        <p:sp>
          <p:nvSpPr>
            <p:cNvPr id="18" name="Freeform: Shape 17">
              <a:extLst>
                <a:ext uri="{FF2B5EF4-FFF2-40B4-BE49-F238E27FC236}">
                  <a16:creationId xmlns:a16="http://schemas.microsoft.com/office/drawing/2014/main" id="{9A7ED6D8-6A2E-4BAE-94DB-E65BA9095BC4}"/>
                </a:ext>
              </a:extLst>
            </p:cNvPr>
            <p:cNvSpPr/>
            <p:nvPr/>
          </p:nvSpPr>
          <p:spPr>
            <a:xfrm>
              <a:off x="4419600" y="1572331"/>
              <a:ext cx="3352800" cy="2381250"/>
            </a:xfrm>
            <a:custGeom>
              <a:avLst/>
              <a:gdLst/>
              <a:ahLst/>
              <a:cxnLst/>
              <a:rect l="0" t="0" r="0" b="0"/>
              <a:pathLst>
                <a:path w="3352800" h="2381250">
                  <a:moveTo>
                    <a:pt x="3111722" y="741132"/>
                  </a:moveTo>
                  <a:lnTo>
                    <a:pt x="3354134" y="1173186"/>
                  </a:lnTo>
                  <a:lnTo>
                    <a:pt x="2759297" y="1242623"/>
                  </a:lnTo>
                  <a:lnTo>
                    <a:pt x="2660237" y="793805"/>
                  </a:lnTo>
                  <a:lnTo>
                    <a:pt x="3111722" y="741132"/>
                  </a:lnTo>
                  <a:close/>
                  <a:moveTo>
                    <a:pt x="7144" y="182586"/>
                  </a:moveTo>
                  <a:lnTo>
                    <a:pt x="249555" y="614640"/>
                  </a:lnTo>
                  <a:lnTo>
                    <a:pt x="1560481" y="461573"/>
                  </a:lnTo>
                  <a:cubicBezTo>
                    <a:pt x="1697069" y="445666"/>
                    <a:pt x="1830419" y="533296"/>
                    <a:pt x="1857661" y="657026"/>
                  </a:cubicBezTo>
                  <a:lnTo>
                    <a:pt x="1907286" y="881530"/>
                  </a:lnTo>
                  <a:lnTo>
                    <a:pt x="669036" y="1026120"/>
                  </a:lnTo>
                  <a:cubicBezTo>
                    <a:pt x="259175" y="1073935"/>
                    <a:pt x="-7429" y="1414930"/>
                    <a:pt x="74581" y="1786215"/>
                  </a:cubicBezTo>
                  <a:cubicBezTo>
                    <a:pt x="156496" y="2157404"/>
                    <a:pt x="556546" y="2420485"/>
                    <a:pt x="966407" y="2372669"/>
                  </a:cubicBezTo>
                  <a:lnTo>
                    <a:pt x="1957007" y="2257036"/>
                  </a:lnTo>
                  <a:cubicBezTo>
                    <a:pt x="2366677" y="2209220"/>
                    <a:pt x="2633377" y="1868225"/>
                    <a:pt x="2551367" y="1497036"/>
                  </a:cubicBezTo>
                  <a:lnTo>
                    <a:pt x="2452211" y="1048123"/>
                  </a:lnTo>
                  <a:lnTo>
                    <a:pt x="2402681" y="823714"/>
                  </a:lnTo>
                  <a:lnTo>
                    <a:pt x="2353056" y="599209"/>
                  </a:lnTo>
                  <a:cubicBezTo>
                    <a:pt x="2271141" y="228020"/>
                    <a:pt x="1871091" y="-35060"/>
                    <a:pt x="1461326" y="12755"/>
                  </a:cubicBezTo>
                  <a:lnTo>
                    <a:pt x="7144" y="182586"/>
                  </a:lnTo>
                  <a:close/>
                  <a:moveTo>
                    <a:pt x="2055971" y="1555043"/>
                  </a:moveTo>
                  <a:cubicBezTo>
                    <a:pt x="2083308" y="1678773"/>
                    <a:pt x="1994440" y="1792406"/>
                    <a:pt x="1857851" y="1808408"/>
                  </a:cubicBezTo>
                  <a:lnTo>
                    <a:pt x="867251" y="1924042"/>
                  </a:lnTo>
                  <a:cubicBezTo>
                    <a:pt x="730663" y="1939948"/>
                    <a:pt x="597218" y="1852318"/>
                    <a:pt x="569881" y="1728589"/>
                  </a:cubicBezTo>
                  <a:cubicBezTo>
                    <a:pt x="542544" y="1604859"/>
                    <a:pt x="631508" y="1491035"/>
                    <a:pt x="768096" y="1475128"/>
                  </a:cubicBezTo>
                  <a:lnTo>
                    <a:pt x="2006346" y="1330539"/>
                  </a:lnTo>
                  <a:lnTo>
                    <a:pt x="2055971" y="1555043"/>
                  </a:lnTo>
                </a:path>
              </a:pathLst>
            </a:custGeom>
            <a:solidFill>
              <a:srgbClr val="FF0000"/>
            </a:solidFill>
            <a:ln w="9525" cap="flat">
              <a:noFill/>
              <a:prstDash val="solid"/>
              <a:miter/>
            </a:ln>
          </p:spPr>
          <p:txBody>
            <a:bodyPr/>
            <a:lstStyle/>
            <a:p>
              <a:pPr rtl="0"/>
              <a:endParaRPr lang="en-US"/>
            </a:p>
          </p:txBody>
        </p:sp>
      </p:grpSp>
      <p:sp>
        <p:nvSpPr>
          <p:cNvPr id="22" name="Rectangle 21">
            <a:extLst>
              <a:ext uri="{FF2B5EF4-FFF2-40B4-BE49-F238E27FC236}">
                <a16:creationId xmlns:a16="http://schemas.microsoft.com/office/drawing/2014/main" id="{6B7CE85D-C8E9-4E4D-9E66-26ABC8FC1B13}"/>
              </a:ext>
            </a:extLst>
          </p:cNvPr>
          <p:cNvSpPr/>
          <p:nvPr userDrawn="1"/>
        </p:nvSpPr>
        <p:spPr>
          <a:xfrm rot="10800000">
            <a:off x="3274827" y="9422"/>
            <a:ext cx="6689303" cy="6858004"/>
          </a:xfrm>
          <a:prstGeom prst="rect">
            <a:avLst/>
          </a:prstGeom>
          <a:gradFill>
            <a:gsLst>
              <a:gs pos="75000">
                <a:srgbClr val="FDFDFD">
                  <a:alpha val="87000"/>
                </a:srgbClr>
              </a:gs>
              <a:gs pos="98000">
                <a:schemeClr val="accent1">
                  <a:lumMod val="5000"/>
                  <a:lumOff val="95000"/>
                </a:schemeClr>
              </a:gs>
              <a:gs pos="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err="1"/>
          </a:p>
        </p:txBody>
      </p:sp>
      <p:sp>
        <p:nvSpPr>
          <p:cNvPr id="26" name="Title 1">
            <a:extLst>
              <a:ext uri="{FF2B5EF4-FFF2-40B4-BE49-F238E27FC236}">
                <a16:creationId xmlns:a16="http://schemas.microsoft.com/office/drawing/2014/main" id="{DF11C38E-709F-F042-8CAD-C300FB7B841A}"/>
              </a:ext>
            </a:extLst>
          </p:cNvPr>
          <p:cNvSpPr>
            <a:spLocks noGrp="1"/>
          </p:cNvSpPr>
          <p:nvPr>
            <p:ph type="ctrTitle" hasCustomPrompt="1"/>
          </p:nvPr>
        </p:nvSpPr>
        <p:spPr>
          <a:xfrm>
            <a:off x="548640" y="1788213"/>
            <a:ext cx="4663440" cy="615553"/>
          </a:xfrm>
        </p:spPr>
        <p:txBody>
          <a:bodyPr anchor="b" anchorCtr="0"/>
          <a:lstStyle>
            <a:lvl1pPr algn="l">
              <a:defRPr sz="4000" cap="none" baseline="0">
                <a:solidFill>
                  <a:schemeClr val="tx2"/>
                </a:solidFill>
              </a:defRPr>
            </a:lvl1pPr>
          </a:lstStyle>
          <a:p>
            <a:r>
              <a:rPr lang="en-US" dirty="0"/>
              <a:t>Presentation Title</a:t>
            </a:r>
          </a:p>
        </p:txBody>
      </p:sp>
      <p:sp>
        <p:nvSpPr>
          <p:cNvPr id="30" name="Subtitle 2">
            <a:extLst>
              <a:ext uri="{FF2B5EF4-FFF2-40B4-BE49-F238E27FC236}">
                <a16:creationId xmlns:a16="http://schemas.microsoft.com/office/drawing/2014/main" id="{F6ADD41C-5B3F-DA46-8431-E3BC60CA594B}"/>
              </a:ext>
            </a:extLst>
          </p:cNvPr>
          <p:cNvSpPr>
            <a:spLocks noGrp="1"/>
          </p:cNvSpPr>
          <p:nvPr>
            <p:ph type="subTitle" idx="1"/>
          </p:nvPr>
        </p:nvSpPr>
        <p:spPr>
          <a:xfrm>
            <a:off x="548640" y="4504575"/>
            <a:ext cx="4663440" cy="215444"/>
          </a:xfrm>
        </p:spPr>
        <p:txBody>
          <a:bodyPr wrap="square">
            <a:spAutoFit/>
          </a:bodyPr>
          <a:lstStyle>
            <a:lvl1pPr marL="0" indent="0" algn="l">
              <a:spcBef>
                <a:spcPts val="400"/>
              </a:spcBef>
              <a:buNone/>
              <a:defRPr sz="1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1" name="Text Placeholder 8">
            <a:extLst>
              <a:ext uri="{FF2B5EF4-FFF2-40B4-BE49-F238E27FC236}">
                <a16:creationId xmlns:a16="http://schemas.microsoft.com/office/drawing/2014/main" id="{98E52DE2-889F-024D-B8F6-0E9067366F6C}"/>
              </a:ext>
            </a:extLst>
          </p:cNvPr>
          <p:cNvSpPr>
            <a:spLocks noGrp="1"/>
          </p:cNvSpPr>
          <p:nvPr>
            <p:ph type="body" sz="quarter" idx="11" hasCustomPrompt="1"/>
          </p:nvPr>
        </p:nvSpPr>
        <p:spPr>
          <a:xfrm>
            <a:off x="548640" y="2585544"/>
            <a:ext cx="4663440" cy="525463"/>
          </a:xfrm>
        </p:spPr>
        <p:txBody>
          <a:bodyPr/>
          <a:lstStyle>
            <a:lvl1pPr marL="0" indent="0" algn="l">
              <a:buFontTx/>
              <a:buNone/>
              <a:defRPr>
                <a:solidFill>
                  <a:schemeClr val="tx2"/>
                </a:solidFill>
              </a:defRPr>
            </a:lvl1pPr>
          </a:lstStyle>
          <a:p>
            <a:pPr lvl="0"/>
            <a:r>
              <a:rPr lang="en-US" dirty="0"/>
              <a:t>Click to edit Master subtitle style</a:t>
            </a:r>
          </a:p>
        </p:txBody>
      </p:sp>
      <p:grpSp>
        <p:nvGrpSpPr>
          <p:cNvPr id="33" name="Group 32">
            <a:extLst>
              <a:ext uri="{FF2B5EF4-FFF2-40B4-BE49-F238E27FC236}">
                <a16:creationId xmlns:a16="http://schemas.microsoft.com/office/drawing/2014/main" id="{2F92EFAF-3B6E-0847-88EE-F2B9C9E1D329}"/>
              </a:ext>
            </a:extLst>
          </p:cNvPr>
          <p:cNvGrpSpPr/>
          <p:nvPr userDrawn="1"/>
        </p:nvGrpSpPr>
        <p:grpSpPr>
          <a:xfrm>
            <a:off x="532417" y="5938838"/>
            <a:ext cx="1990197" cy="423109"/>
            <a:chOff x="532417" y="5938838"/>
            <a:chExt cx="1990197" cy="423109"/>
          </a:xfrm>
        </p:grpSpPr>
        <p:sp>
          <p:nvSpPr>
            <p:cNvPr id="39" name="Freeform: Shape 19">
              <a:extLst>
                <a:ext uri="{FF2B5EF4-FFF2-40B4-BE49-F238E27FC236}">
                  <a16:creationId xmlns:a16="http://schemas.microsoft.com/office/drawing/2014/main" id="{86B8E766-83F5-4944-B31C-4DE165246ADA}"/>
                </a:ext>
              </a:extLst>
            </p:cNvPr>
            <p:cNvSpPr/>
            <p:nvPr/>
          </p:nvSpPr>
          <p:spPr>
            <a:xfrm>
              <a:off x="532417" y="5938838"/>
              <a:ext cx="427987" cy="423109"/>
            </a:xfrm>
            <a:custGeom>
              <a:avLst/>
              <a:gdLst>
                <a:gd name="connsiteX0" fmla="*/ 1022017 w 1440964"/>
                <a:gd name="connsiteY0" fmla="*/ 40027 h 1440964"/>
                <a:gd name="connsiteX1" fmla="*/ 200134 w 1440964"/>
                <a:gd name="connsiteY1" fmla="*/ 40027 h 1440964"/>
                <a:gd name="connsiteX2" fmla="*/ 280187 w 1440964"/>
                <a:gd name="connsiteY2" fmla="*/ 317546 h 1440964"/>
                <a:gd name="connsiteX3" fmla="*/ 1022017 w 1440964"/>
                <a:gd name="connsiteY3" fmla="*/ 317546 h 1440964"/>
                <a:gd name="connsiteX4" fmla="*/ 1160777 w 1440964"/>
                <a:gd name="connsiteY4" fmla="*/ 456305 h 1440964"/>
                <a:gd name="connsiteX5" fmla="*/ 1160777 w 1440964"/>
                <a:gd name="connsiteY5" fmla="*/ 595065 h 1440964"/>
                <a:gd name="connsiteX6" fmla="*/ 461642 w 1440964"/>
                <a:gd name="connsiteY6" fmla="*/ 595065 h 1440964"/>
                <a:gd name="connsiteX7" fmla="*/ 40027 w 1440964"/>
                <a:gd name="connsiteY7" fmla="*/ 1022017 h 1440964"/>
                <a:gd name="connsiteX8" fmla="*/ 461642 w 1440964"/>
                <a:gd name="connsiteY8" fmla="*/ 1443633 h 1440964"/>
                <a:gd name="connsiteX9" fmla="*/ 1022017 w 1440964"/>
                <a:gd name="connsiteY9" fmla="*/ 1443633 h 1440964"/>
                <a:gd name="connsiteX10" fmla="*/ 1443633 w 1440964"/>
                <a:gd name="connsiteY10" fmla="*/ 1022017 h 1440964"/>
                <a:gd name="connsiteX11" fmla="*/ 1443633 w 1440964"/>
                <a:gd name="connsiteY11" fmla="*/ 744498 h 1440964"/>
                <a:gd name="connsiteX12" fmla="*/ 1443633 w 1440964"/>
                <a:gd name="connsiteY12" fmla="*/ 605739 h 1440964"/>
                <a:gd name="connsiteX13" fmla="*/ 1443633 w 1440964"/>
                <a:gd name="connsiteY13" fmla="*/ 461642 h 1440964"/>
                <a:gd name="connsiteX14" fmla="*/ 1022017 w 1440964"/>
                <a:gd name="connsiteY14" fmla="*/ 40027 h 1440964"/>
                <a:gd name="connsiteX15" fmla="*/ 1160777 w 1440964"/>
                <a:gd name="connsiteY15" fmla="*/ 1022017 h 1440964"/>
                <a:gd name="connsiteX16" fmla="*/ 1022017 w 1440964"/>
                <a:gd name="connsiteY16" fmla="*/ 1160777 h 1440964"/>
                <a:gd name="connsiteX17" fmla="*/ 461642 w 1440964"/>
                <a:gd name="connsiteY17" fmla="*/ 1160777 h 1440964"/>
                <a:gd name="connsiteX18" fmla="*/ 322883 w 1440964"/>
                <a:gd name="connsiteY18" fmla="*/ 1022017 h 1440964"/>
                <a:gd name="connsiteX19" fmla="*/ 461642 w 1440964"/>
                <a:gd name="connsiteY19" fmla="*/ 883258 h 1440964"/>
                <a:gd name="connsiteX20" fmla="*/ 1160777 w 1440964"/>
                <a:gd name="connsiteY20" fmla="*/ 883258 h 1440964"/>
                <a:gd name="connsiteX21" fmla="*/ 1160777 w 1440964"/>
                <a:gd name="connsiteY21" fmla="*/ 1022017 h 1440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40964" h="1440964">
                  <a:moveTo>
                    <a:pt x="1022017" y="40027"/>
                  </a:moveTo>
                  <a:lnTo>
                    <a:pt x="200134" y="40027"/>
                  </a:lnTo>
                  <a:lnTo>
                    <a:pt x="280187" y="317546"/>
                  </a:lnTo>
                  <a:lnTo>
                    <a:pt x="1022017" y="317546"/>
                  </a:lnTo>
                  <a:cubicBezTo>
                    <a:pt x="1096734" y="317546"/>
                    <a:pt x="1160777" y="381589"/>
                    <a:pt x="1160777" y="456305"/>
                  </a:cubicBezTo>
                  <a:lnTo>
                    <a:pt x="1160777" y="595065"/>
                  </a:lnTo>
                  <a:lnTo>
                    <a:pt x="461642" y="595065"/>
                  </a:lnTo>
                  <a:cubicBezTo>
                    <a:pt x="226818" y="600402"/>
                    <a:pt x="40027" y="787193"/>
                    <a:pt x="40027" y="1022017"/>
                  </a:cubicBezTo>
                  <a:cubicBezTo>
                    <a:pt x="40027" y="1256841"/>
                    <a:pt x="226818" y="1443633"/>
                    <a:pt x="461642" y="1443633"/>
                  </a:cubicBezTo>
                  <a:lnTo>
                    <a:pt x="1022017" y="1443633"/>
                  </a:lnTo>
                  <a:cubicBezTo>
                    <a:pt x="1251504" y="1443633"/>
                    <a:pt x="1443633" y="1256841"/>
                    <a:pt x="1443633" y="1022017"/>
                  </a:cubicBezTo>
                  <a:lnTo>
                    <a:pt x="1443633" y="744498"/>
                  </a:lnTo>
                  <a:lnTo>
                    <a:pt x="1443633" y="605739"/>
                  </a:lnTo>
                  <a:lnTo>
                    <a:pt x="1443633" y="461642"/>
                  </a:lnTo>
                  <a:cubicBezTo>
                    <a:pt x="1438296" y="226818"/>
                    <a:pt x="1251504" y="40027"/>
                    <a:pt x="1022017" y="40027"/>
                  </a:cubicBezTo>
                  <a:close/>
                  <a:moveTo>
                    <a:pt x="1160777" y="1022017"/>
                  </a:moveTo>
                  <a:cubicBezTo>
                    <a:pt x="1160777" y="1096734"/>
                    <a:pt x="1096734" y="1160777"/>
                    <a:pt x="1022017" y="1160777"/>
                  </a:cubicBezTo>
                  <a:lnTo>
                    <a:pt x="461642" y="1160777"/>
                  </a:lnTo>
                  <a:cubicBezTo>
                    <a:pt x="386926" y="1160777"/>
                    <a:pt x="322883" y="1096734"/>
                    <a:pt x="322883" y="1022017"/>
                  </a:cubicBezTo>
                  <a:cubicBezTo>
                    <a:pt x="322883" y="947300"/>
                    <a:pt x="386926" y="883258"/>
                    <a:pt x="461642" y="883258"/>
                  </a:cubicBezTo>
                  <a:lnTo>
                    <a:pt x="1160777" y="883258"/>
                  </a:lnTo>
                  <a:lnTo>
                    <a:pt x="1160777" y="1022017"/>
                  </a:lnTo>
                  <a:close/>
                </a:path>
              </a:pathLst>
            </a:custGeom>
            <a:gradFill>
              <a:gsLst>
                <a:gs pos="100000">
                  <a:schemeClr val="accent4"/>
                </a:gs>
                <a:gs pos="0">
                  <a:schemeClr val="accent2"/>
                </a:gs>
              </a:gsLst>
              <a:lin ang="2064000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0" name="Freeform: Shape 21">
              <a:extLst>
                <a:ext uri="{FF2B5EF4-FFF2-40B4-BE49-F238E27FC236}">
                  <a16:creationId xmlns:a16="http://schemas.microsoft.com/office/drawing/2014/main" id="{AAE7C39F-D43A-8D4A-AAFB-71F6D40D5A5B}"/>
                </a:ext>
              </a:extLst>
            </p:cNvPr>
            <p:cNvSpPr/>
            <p:nvPr/>
          </p:nvSpPr>
          <p:spPr>
            <a:xfrm>
              <a:off x="992107" y="6103380"/>
              <a:ext cx="110959" cy="94024"/>
            </a:xfrm>
            <a:custGeom>
              <a:avLst/>
              <a:gdLst>
                <a:gd name="connsiteX0" fmla="*/ 296198 w 373583"/>
                <a:gd name="connsiteY0" fmla="*/ 40027 h 320214"/>
                <a:gd name="connsiteX1" fmla="*/ 40027 w 373583"/>
                <a:gd name="connsiteY1" fmla="*/ 40027 h 320214"/>
                <a:gd name="connsiteX2" fmla="*/ 40027 w 373583"/>
                <a:gd name="connsiteY2" fmla="*/ 317546 h 320214"/>
                <a:gd name="connsiteX3" fmla="*/ 376252 w 373583"/>
                <a:gd name="connsiteY3" fmla="*/ 317546 h 320214"/>
              </a:gdLst>
              <a:ahLst/>
              <a:cxnLst>
                <a:cxn ang="0">
                  <a:pos x="connsiteX0" y="connsiteY0"/>
                </a:cxn>
                <a:cxn ang="0">
                  <a:pos x="connsiteX1" y="connsiteY1"/>
                </a:cxn>
                <a:cxn ang="0">
                  <a:pos x="connsiteX2" y="connsiteY2"/>
                </a:cxn>
                <a:cxn ang="0">
                  <a:pos x="connsiteX3" y="connsiteY3"/>
                </a:cxn>
              </a:cxnLst>
              <a:rect l="l" t="t" r="r" b="b"/>
              <a:pathLst>
                <a:path w="373583" h="320214">
                  <a:moveTo>
                    <a:pt x="296198" y="40027"/>
                  </a:moveTo>
                  <a:lnTo>
                    <a:pt x="40027" y="40027"/>
                  </a:lnTo>
                  <a:lnTo>
                    <a:pt x="40027" y="317546"/>
                  </a:lnTo>
                  <a:lnTo>
                    <a:pt x="376252" y="317546"/>
                  </a:lnTo>
                  <a:close/>
                </a:path>
              </a:pathLst>
            </a:custGeom>
            <a:solidFill>
              <a:schemeClr val="accent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1" name="Freeform: Shape 22">
              <a:extLst>
                <a:ext uri="{FF2B5EF4-FFF2-40B4-BE49-F238E27FC236}">
                  <a16:creationId xmlns:a16="http://schemas.microsoft.com/office/drawing/2014/main" id="{AE1AABA7-4DB6-F146-9AB7-6C77F0268A06}"/>
                </a:ext>
              </a:extLst>
            </p:cNvPr>
            <p:cNvSpPr/>
            <p:nvPr userDrawn="1"/>
          </p:nvSpPr>
          <p:spPr>
            <a:xfrm>
              <a:off x="1143546" y="5955350"/>
              <a:ext cx="1379068" cy="344755"/>
            </a:xfrm>
            <a:custGeom>
              <a:avLst/>
              <a:gdLst>
                <a:gd name="connsiteX0" fmla="*/ 805674 w 4643106"/>
                <a:gd name="connsiteY0" fmla="*/ 965781 h 1174118"/>
                <a:gd name="connsiteX1" fmla="*/ 682925 w 4643106"/>
                <a:gd name="connsiteY1" fmla="*/ 965781 h 1174118"/>
                <a:gd name="connsiteX2" fmla="*/ 682925 w 4643106"/>
                <a:gd name="connsiteY2" fmla="*/ 896401 h 1174118"/>
                <a:gd name="connsiteX3" fmla="*/ 506807 w 4643106"/>
                <a:gd name="connsiteY3" fmla="*/ 976455 h 1174118"/>
                <a:gd name="connsiteX4" fmla="*/ 223951 w 4643106"/>
                <a:gd name="connsiteY4" fmla="*/ 682925 h 1174118"/>
                <a:gd name="connsiteX5" fmla="*/ 506807 w 4643106"/>
                <a:gd name="connsiteY5" fmla="*/ 389396 h 1174118"/>
                <a:gd name="connsiteX6" fmla="*/ 682925 w 4643106"/>
                <a:gd name="connsiteY6" fmla="*/ 469449 h 1174118"/>
                <a:gd name="connsiteX7" fmla="*/ 682925 w 4643106"/>
                <a:gd name="connsiteY7" fmla="*/ 405406 h 1174118"/>
                <a:gd name="connsiteX8" fmla="*/ 805674 w 4643106"/>
                <a:gd name="connsiteY8" fmla="*/ 405406 h 1174118"/>
                <a:gd name="connsiteX9" fmla="*/ 805674 w 4643106"/>
                <a:gd name="connsiteY9" fmla="*/ 965781 h 1174118"/>
                <a:gd name="connsiteX10" fmla="*/ 352037 w 4643106"/>
                <a:gd name="connsiteY10" fmla="*/ 688262 h 1174118"/>
                <a:gd name="connsiteX11" fmla="*/ 522818 w 4643106"/>
                <a:gd name="connsiteY11" fmla="*/ 869717 h 1174118"/>
                <a:gd name="connsiteX12" fmla="*/ 693599 w 4643106"/>
                <a:gd name="connsiteY12" fmla="*/ 688262 h 1174118"/>
                <a:gd name="connsiteX13" fmla="*/ 522818 w 4643106"/>
                <a:gd name="connsiteY13" fmla="*/ 506807 h 1174118"/>
                <a:gd name="connsiteX14" fmla="*/ 352037 w 4643106"/>
                <a:gd name="connsiteY14" fmla="*/ 688262 h 1174118"/>
                <a:gd name="connsiteX15" fmla="*/ 1862381 w 4643106"/>
                <a:gd name="connsiteY15" fmla="*/ 613546 h 1174118"/>
                <a:gd name="connsiteX16" fmla="*/ 1862381 w 4643106"/>
                <a:gd name="connsiteY16" fmla="*/ 965781 h 1174118"/>
                <a:gd name="connsiteX17" fmla="*/ 1739632 w 4643106"/>
                <a:gd name="connsiteY17" fmla="*/ 965781 h 1174118"/>
                <a:gd name="connsiteX18" fmla="*/ 1739632 w 4643106"/>
                <a:gd name="connsiteY18" fmla="*/ 650904 h 1174118"/>
                <a:gd name="connsiteX19" fmla="*/ 1611547 w 4643106"/>
                <a:gd name="connsiteY19" fmla="*/ 501470 h 1174118"/>
                <a:gd name="connsiteX20" fmla="*/ 1467450 w 4643106"/>
                <a:gd name="connsiteY20" fmla="*/ 650904 h 1174118"/>
                <a:gd name="connsiteX21" fmla="*/ 1467450 w 4643106"/>
                <a:gd name="connsiteY21" fmla="*/ 960444 h 1174118"/>
                <a:gd name="connsiteX22" fmla="*/ 1344701 w 4643106"/>
                <a:gd name="connsiteY22" fmla="*/ 960444 h 1174118"/>
                <a:gd name="connsiteX23" fmla="*/ 1344701 w 4643106"/>
                <a:gd name="connsiteY23" fmla="*/ 645567 h 1174118"/>
                <a:gd name="connsiteX24" fmla="*/ 1216616 w 4643106"/>
                <a:gd name="connsiteY24" fmla="*/ 496134 h 1174118"/>
                <a:gd name="connsiteX25" fmla="*/ 1072519 w 4643106"/>
                <a:gd name="connsiteY25" fmla="*/ 645567 h 1174118"/>
                <a:gd name="connsiteX26" fmla="*/ 1072519 w 4643106"/>
                <a:gd name="connsiteY26" fmla="*/ 955107 h 1174118"/>
                <a:gd name="connsiteX27" fmla="*/ 949770 w 4643106"/>
                <a:gd name="connsiteY27" fmla="*/ 955107 h 1174118"/>
                <a:gd name="connsiteX28" fmla="*/ 949770 w 4643106"/>
                <a:gd name="connsiteY28" fmla="*/ 405406 h 1174118"/>
                <a:gd name="connsiteX29" fmla="*/ 1072519 w 4643106"/>
                <a:gd name="connsiteY29" fmla="*/ 405406 h 1174118"/>
                <a:gd name="connsiteX30" fmla="*/ 1072519 w 4643106"/>
                <a:gd name="connsiteY30" fmla="*/ 474786 h 1174118"/>
                <a:gd name="connsiteX31" fmla="*/ 1243300 w 4643106"/>
                <a:gd name="connsiteY31" fmla="*/ 389396 h 1174118"/>
                <a:gd name="connsiteX32" fmla="*/ 1435429 w 4643106"/>
                <a:gd name="connsiteY32" fmla="*/ 490797 h 1174118"/>
                <a:gd name="connsiteX33" fmla="*/ 1638231 w 4643106"/>
                <a:gd name="connsiteY33" fmla="*/ 389396 h 1174118"/>
                <a:gd name="connsiteX34" fmla="*/ 1862381 w 4643106"/>
                <a:gd name="connsiteY34" fmla="*/ 613546 h 1174118"/>
                <a:gd name="connsiteX35" fmla="*/ 3260650 w 4643106"/>
                <a:gd name="connsiteY35" fmla="*/ 688262 h 1174118"/>
                <a:gd name="connsiteX36" fmla="*/ 2956446 w 4643106"/>
                <a:gd name="connsiteY36" fmla="*/ 981792 h 1174118"/>
                <a:gd name="connsiteX37" fmla="*/ 2652243 w 4643106"/>
                <a:gd name="connsiteY37" fmla="*/ 688262 h 1174118"/>
                <a:gd name="connsiteX38" fmla="*/ 2956446 w 4643106"/>
                <a:gd name="connsiteY38" fmla="*/ 394732 h 1174118"/>
                <a:gd name="connsiteX39" fmla="*/ 3260650 w 4643106"/>
                <a:gd name="connsiteY39" fmla="*/ 688262 h 1174118"/>
                <a:gd name="connsiteX40" fmla="*/ 2780329 w 4643106"/>
                <a:gd name="connsiteY40" fmla="*/ 688262 h 1174118"/>
                <a:gd name="connsiteX41" fmla="*/ 2956446 w 4643106"/>
                <a:gd name="connsiteY41" fmla="*/ 869717 h 1174118"/>
                <a:gd name="connsiteX42" fmla="*/ 3132564 w 4643106"/>
                <a:gd name="connsiteY42" fmla="*/ 688262 h 1174118"/>
                <a:gd name="connsiteX43" fmla="*/ 2956446 w 4643106"/>
                <a:gd name="connsiteY43" fmla="*/ 506807 h 1174118"/>
                <a:gd name="connsiteX44" fmla="*/ 2780329 w 4643106"/>
                <a:gd name="connsiteY44" fmla="*/ 688262 h 1174118"/>
                <a:gd name="connsiteX45" fmla="*/ 3853046 w 4643106"/>
                <a:gd name="connsiteY45" fmla="*/ 480123 h 1174118"/>
                <a:gd name="connsiteX46" fmla="*/ 3772993 w 4643106"/>
                <a:gd name="connsiteY46" fmla="*/ 565513 h 1174118"/>
                <a:gd name="connsiteX47" fmla="*/ 3639570 w 4643106"/>
                <a:gd name="connsiteY47" fmla="*/ 506807 h 1174118"/>
                <a:gd name="connsiteX48" fmla="*/ 3474126 w 4643106"/>
                <a:gd name="connsiteY48" fmla="*/ 688262 h 1174118"/>
                <a:gd name="connsiteX49" fmla="*/ 3639570 w 4643106"/>
                <a:gd name="connsiteY49" fmla="*/ 869717 h 1174118"/>
                <a:gd name="connsiteX50" fmla="*/ 3778330 w 4643106"/>
                <a:gd name="connsiteY50" fmla="*/ 811011 h 1174118"/>
                <a:gd name="connsiteX51" fmla="*/ 3853046 w 4643106"/>
                <a:gd name="connsiteY51" fmla="*/ 891064 h 1174118"/>
                <a:gd name="connsiteX52" fmla="*/ 3644907 w 4643106"/>
                <a:gd name="connsiteY52" fmla="*/ 981792 h 1174118"/>
                <a:gd name="connsiteX53" fmla="*/ 3351377 w 4643106"/>
                <a:gd name="connsiteY53" fmla="*/ 688262 h 1174118"/>
                <a:gd name="connsiteX54" fmla="*/ 3644907 w 4643106"/>
                <a:gd name="connsiteY54" fmla="*/ 394732 h 1174118"/>
                <a:gd name="connsiteX55" fmla="*/ 3853046 w 4643106"/>
                <a:gd name="connsiteY55" fmla="*/ 480123 h 1174118"/>
                <a:gd name="connsiteX56" fmla="*/ 4354716 w 4643106"/>
                <a:gd name="connsiteY56" fmla="*/ 544166 h 1174118"/>
                <a:gd name="connsiteX57" fmla="*/ 4183934 w 4643106"/>
                <a:gd name="connsiteY57" fmla="*/ 496134 h 1174118"/>
                <a:gd name="connsiteX58" fmla="*/ 4077196 w 4643106"/>
                <a:gd name="connsiteY58" fmla="*/ 565513 h 1174118"/>
                <a:gd name="connsiteX59" fmla="*/ 4167924 w 4643106"/>
                <a:gd name="connsiteY59" fmla="*/ 624219 h 1174118"/>
                <a:gd name="connsiteX60" fmla="*/ 4226630 w 4643106"/>
                <a:gd name="connsiteY60" fmla="*/ 634893 h 1174118"/>
                <a:gd name="connsiteX61" fmla="*/ 4424095 w 4643106"/>
                <a:gd name="connsiteY61" fmla="*/ 800337 h 1174118"/>
                <a:gd name="connsiteX62" fmla="*/ 4167924 w 4643106"/>
                <a:gd name="connsiteY62" fmla="*/ 981792 h 1174118"/>
                <a:gd name="connsiteX63" fmla="*/ 3927763 w 4643106"/>
                <a:gd name="connsiteY63" fmla="*/ 912412 h 1174118"/>
                <a:gd name="connsiteX64" fmla="*/ 3986469 w 4643106"/>
                <a:gd name="connsiteY64" fmla="*/ 821685 h 1174118"/>
                <a:gd name="connsiteX65" fmla="*/ 4173261 w 4643106"/>
                <a:gd name="connsiteY65" fmla="*/ 880391 h 1174118"/>
                <a:gd name="connsiteX66" fmla="*/ 4301347 w 4643106"/>
                <a:gd name="connsiteY66" fmla="*/ 811011 h 1174118"/>
                <a:gd name="connsiteX67" fmla="*/ 4205282 w 4643106"/>
                <a:gd name="connsiteY67" fmla="*/ 746968 h 1174118"/>
                <a:gd name="connsiteX68" fmla="*/ 4146576 w 4643106"/>
                <a:gd name="connsiteY68" fmla="*/ 741631 h 1174118"/>
                <a:gd name="connsiteX69" fmla="*/ 3954448 w 4643106"/>
                <a:gd name="connsiteY69" fmla="*/ 576187 h 1174118"/>
                <a:gd name="connsiteX70" fmla="*/ 4183934 w 4643106"/>
                <a:gd name="connsiteY70" fmla="*/ 394732 h 1174118"/>
                <a:gd name="connsiteX71" fmla="*/ 4413421 w 4643106"/>
                <a:gd name="connsiteY71" fmla="*/ 453438 h 1174118"/>
                <a:gd name="connsiteX72" fmla="*/ 4354716 w 4643106"/>
                <a:gd name="connsiteY72" fmla="*/ 544166 h 1174118"/>
                <a:gd name="connsiteX73" fmla="*/ 2422756 w 4643106"/>
                <a:gd name="connsiteY73" fmla="*/ 474786 h 1174118"/>
                <a:gd name="connsiteX74" fmla="*/ 2422756 w 4643106"/>
                <a:gd name="connsiteY74" fmla="*/ 266647 h 1174118"/>
                <a:gd name="connsiteX75" fmla="*/ 2545505 w 4643106"/>
                <a:gd name="connsiteY75" fmla="*/ 223951 h 1174118"/>
                <a:gd name="connsiteX76" fmla="*/ 2545505 w 4643106"/>
                <a:gd name="connsiteY76" fmla="*/ 965781 h 1174118"/>
                <a:gd name="connsiteX77" fmla="*/ 2422756 w 4643106"/>
                <a:gd name="connsiteY77" fmla="*/ 965781 h 1174118"/>
                <a:gd name="connsiteX78" fmla="*/ 2422756 w 4643106"/>
                <a:gd name="connsiteY78" fmla="*/ 896401 h 1174118"/>
                <a:gd name="connsiteX79" fmla="*/ 2246638 w 4643106"/>
                <a:gd name="connsiteY79" fmla="*/ 976455 h 1174118"/>
                <a:gd name="connsiteX80" fmla="*/ 1963782 w 4643106"/>
                <a:gd name="connsiteY80" fmla="*/ 682925 h 1174118"/>
                <a:gd name="connsiteX81" fmla="*/ 2246638 w 4643106"/>
                <a:gd name="connsiteY81" fmla="*/ 389396 h 1174118"/>
                <a:gd name="connsiteX82" fmla="*/ 2422756 w 4643106"/>
                <a:gd name="connsiteY82" fmla="*/ 474786 h 1174118"/>
                <a:gd name="connsiteX83" fmla="*/ 2091868 w 4643106"/>
                <a:gd name="connsiteY83" fmla="*/ 688262 h 1174118"/>
                <a:gd name="connsiteX84" fmla="*/ 2262649 w 4643106"/>
                <a:gd name="connsiteY84" fmla="*/ 869717 h 1174118"/>
                <a:gd name="connsiteX85" fmla="*/ 2433430 w 4643106"/>
                <a:gd name="connsiteY85" fmla="*/ 688262 h 1174118"/>
                <a:gd name="connsiteX86" fmla="*/ 2262649 w 4643106"/>
                <a:gd name="connsiteY86" fmla="*/ 506807 h 1174118"/>
                <a:gd name="connsiteX87" fmla="*/ 2091868 w 4643106"/>
                <a:gd name="connsiteY87" fmla="*/ 688262 h 117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643106" h="1174118">
                  <a:moveTo>
                    <a:pt x="805674" y="965781"/>
                  </a:moveTo>
                  <a:lnTo>
                    <a:pt x="682925" y="965781"/>
                  </a:lnTo>
                  <a:lnTo>
                    <a:pt x="682925" y="896401"/>
                  </a:lnTo>
                  <a:cubicBezTo>
                    <a:pt x="645567" y="944434"/>
                    <a:pt x="586861" y="976455"/>
                    <a:pt x="506807" y="976455"/>
                  </a:cubicBezTo>
                  <a:cubicBezTo>
                    <a:pt x="352037" y="976455"/>
                    <a:pt x="223951" y="853706"/>
                    <a:pt x="223951" y="682925"/>
                  </a:cubicBezTo>
                  <a:cubicBezTo>
                    <a:pt x="223951" y="512144"/>
                    <a:pt x="346700" y="389396"/>
                    <a:pt x="506807" y="389396"/>
                  </a:cubicBezTo>
                  <a:cubicBezTo>
                    <a:pt x="586861" y="389396"/>
                    <a:pt x="645567" y="421417"/>
                    <a:pt x="682925" y="469449"/>
                  </a:cubicBezTo>
                  <a:lnTo>
                    <a:pt x="682925" y="405406"/>
                  </a:lnTo>
                  <a:lnTo>
                    <a:pt x="805674" y="405406"/>
                  </a:lnTo>
                  <a:lnTo>
                    <a:pt x="805674" y="965781"/>
                  </a:lnTo>
                  <a:close/>
                  <a:moveTo>
                    <a:pt x="352037" y="688262"/>
                  </a:moveTo>
                  <a:cubicBezTo>
                    <a:pt x="352037" y="784326"/>
                    <a:pt x="416080" y="869717"/>
                    <a:pt x="522818" y="869717"/>
                  </a:cubicBezTo>
                  <a:cubicBezTo>
                    <a:pt x="624219" y="869717"/>
                    <a:pt x="693599" y="795000"/>
                    <a:pt x="693599" y="688262"/>
                  </a:cubicBezTo>
                  <a:cubicBezTo>
                    <a:pt x="693599" y="586861"/>
                    <a:pt x="624219" y="506807"/>
                    <a:pt x="522818" y="506807"/>
                  </a:cubicBezTo>
                  <a:cubicBezTo>
                    <a:pt x="416080" y="506807"/>
                    <a:pt x="352037" y="586861"/>
                    <a:pt x="352037" y="688262"/>
                  </a:cubicBezTo>
                  <a:close/>
                  <a:moveTo>
                    <a:pt x="1862381" y="613546"/>
                  </a:moveTo>
                  <a:lnTo>
                    <a:pt x="1862381" y="965781"/>
                  </a:lnTo>
                  <a:lnTo>
                    <a:pt x="1739632" y="965781"/>
                  </a:lnTo>
                  <a:lnTo>
                    <a:pt x="1739632" y="650904"/>
                  </a:lnTo>
                  <a:cubicBezTo>
                    <a:pt x="1739632" y="554840"/>
                    <a:pt x="1691600" y="501470"/>
                    <a:pt x="1611547" y="501470"/>
                  </a:cubicBezTo>
                  <a:cubicBezTo>
                    <a:pt x="1531493" y="501470"/>
                    <a:pt x="1467450" y="554840"/>
                    <a:pt x="1467450" y="650904"/>
                  </a:cubicBezTo>
                  <a:lnTo>
                    <a:pt x="1467450" y="960444"/>
                  </a:lnTo>
                  <a:lnTo>
                    <a:pt x="1344701" y="960444"/>
                  </a:lnTo>
                  <a:lnTo>
                    <a:pt x="1344701" y="645567"/>
                  </a:lnTo>
                  <a:cubicBezTo>
                    <a:pt x="1344701" y="549503"/>
                    <a:pt x="1296669" y="496134"/>
                    <a:pt x="1216616" y="496134"/>
                  </a:cubicBezTo>
                  <a:cubicBezTo>
                    <a:pt x="1136562" y="496134"/>
                    <a:pt x="1072519" y="549503"/>
                    <a:pt x="1072519" y="645567"/>
                  </a:cubicBezTo>
                  <a:lnTo>
                    <a:pt x="1072519" y="955107"/>
                  </a:lnTo>
                  <a:lnTo>
                    <a:pt x="949770" y="955107"/>
                  </a:lnTo>
                  <a:lnTo>
                    <a:pt x="949770" y="405406"/>
                  </a:lnTo>
                  <a:lnTo>
                    <a:pt x="1072519" y="405406"/>
                  </a:lnTo>
                  <a:lnTo>
                    <a:pt x="1072519" y="474786"/>
                  </a:lnTo>
                  <a:cubicBezTo>
                    <a:pt x="1115215" y="410743"/>
                    <a:pt x="1189931" y="389396"/>
                    <a:pt x="1243300" y="389396"/>
                  </a:cubicBezTo>
                  <a:cubicBezTo>
                    <a:pt x="1328691" y="389396"/>
                    <a:pt x="1398070" y="426754"/>
                    <a:pt x="1435429" y="490797"/>
                  </a:cubicBezTo>
                  <a:cubicBezTo>
                    <a:pt x="1483461" y="410743"/>
                    <a:pt x="1568851" y="389396"/>
                    <a:pt x="1638231" y="389396"/>
                  </a:cubicBezTo>
                  <a:cubicBezTo>
                    <a:pt x="1766317" y="389396"/>
                    <a:pt x="1862381" y="480123"/>
                    <a:pt x="1862381" y="613546"/>
                  </a:cubicBezTo>
                  <a:close/>
                  <a:moveTo>
                    <a:pt x="3260650" y="688262"/>
                  </a:moveTo>
                  <a:cubicBezTo>
                    <a:pt x="3260650" y="859043"/>
                    <a:pt x="3132564" y="981792"/>
                    <a:pt x="2956446" y="981792"/>
                  </a:cubicBezTo>
                  <a:cubicBezTo>
                    <a:pt x="2785666" y="981792"/>
                    <a:pt x="2652243" y="853706"/>
                    <a:pt x="2652243" y="688262"/>
                  </a:cubicBezTo>
                  <a:cubicBezTo>
                    <a:pt x="2652243" y="522818"/>
                    <a:pt x="2780329" y="394732"/>
                    <a:pt x="2956446" y="394732"/>
                  </a:cubicBezTo>
                  <a:cubicBezTo>
                    <a:pt x="3132564" y="389396"/>
                    <a:pt x="3260650" y="517481"/>
                    <a:pt x="3260650" y="688262"/>
                  </a:cubicBezTo>
                  <a:close/>
                  <a:moveTo>
                    <a:pt x="2780329" y="688262"/>
                  </a:moveTo>
                  <a:cubicBezTo>
                    <a:pt x="2780329" y="795000"/>
                    <a:pt x="2855046" y="869717"/>
                    <a:pt x="2956446" y="869717"/>
                  </a:cubicBezTo>
                  <a:cubicBezTo>
                    <a:pt x="3057848" y="869717"/>
                    <a:pt x="3132564" y="795000"/>
                    <a:pt x="3132564" y="688262"/>
                  </a:cubicBezTo>
                  <a:cubicBezTo>
                    <a:pt x="3132564" y="581524"/>
                    <a:pt x="3057848" y="506807"/>
                    <a:pt x="2956446" y="506807"/>
                  </a:cubicBezTo>
                  <a:cubicBezTo>
                    <a:pt x="2855046" y="506807"/>
                    <a:pt x="2780329" y="581524"/>
                    <a:pt x="2780329" y="688262"/>
                  </a:cubicBezTo>
                  <a:close/>
                  <a:moveTo>
                    <a:pt x="3853046" y="480123"/>
                  </a:moveTo>
                  <a:lnTo>
                    <a:pt x="3772993" y="565513"/>
                  </a:lnTo>
                  <a:cubicBezTo>
                    <a:pt x="3735635" y="528155"/>
                    <a:pt x="3692939" y="506807"/>
                    <a:pt x="3639570" y="506807"/>
                  </a:cubicBezTo>
                  <a:cubicBezTo>
                    <a:pt x="3543506" y="506807"/>
                    <a:pt x="3474126" y="581524"/>
                    <a:pt x="3474126" y="688262"/>
                  </a:cubicBezTo>
                  <a:cubicBezTo>
                    <a:pt x="3474126" y="795000"/>
                    <a:pt x="3543506" y="869717"/>
                    <a:pt x="3639570" y="869717"/>
                  </a:cubicBezTo>
                  <a:cubicBezTo>
                    <a:pt x="3692939" y="869717"/>
                    <a:pt x="3740972" y="843032"/>
                    <a:pt x="3778330" y="811011"/>
                  </a:cubicBezTo>
                  <a:lnTo>
                    <a:pt x="3853046" y="891064"/>
                  </a:lnTo>
                  <a:cubicBezTo>
                    <a:pt x="3799677" y="949770"/>
                    <a:pt x="3724961" y="981792"/>
                    <a:pt x="3644907" y="981792"/>
                  </a:cubicBezTo>
                  <a:cubicBezTo>
                    <a:pt x="3468789" y="981792"/>
                    <a:pt x="3351377" y="853706"/>
                    <a:pt x="3351377" y="688262"/>
                  </a:cubicBezTo>
                  <a:cubicBezTo>
                    <a:pt x="3351377" y="522818"/>
                    <a:pt x="3468789" y="394732"/>
                    <a:pt x="3644907" y="394732"/>
                  </a:cubicBezTo>
                  <a:cubicBezTo>
                    <a:pt x="3724961" y="389396"/>
                    <a:pt x="3799677" y="421417"/>
                    <a:pt x="3853046" y="480123"/>
                  </a:cubicBezTo>
                  <a:close/>
                  <a:moveTo>
                    <a:pt x="4354716" y="544166"/>
                  </a:moveTo>
                  <a:cubicBezTo>
                    <a:pt x="4322694" y="522818"/>
                    <a:pt x="4253314" y="496134"/>
                    <a:pt x="4183934" y="496134"/>
                  </a:cubicBezTo>
                  <a:cubicBezTo>
                    <a:pt x="4114555" y="496134"/>
                    <a:pt x="4077196" y="522818"/>
                    <a:pt x="4077196" y="565513"/>
                  </a:cubicBezTo>
                  <a:cubicBezTo>
                    <a:pt x="4077196" y="602872"/>
                    <a:pt x="4119892" y="613546"/>
                    <a:pt x="4167924" y="624219"/>
                  </a:cubicBezTo>
                  <a:lnTo>
                    <a:pt x="4226630" y="634893"/>
                  </a:lnTo>
                  <a:cubicBezTo>
                    <a:pt x="4349379" y="650904"/>
                    <a:pt x="4424095" y="704273"/>
                    <a:pt x="4424095" y="800337"/>
                  </a:cubicBezTo>
                  <a:cubicBezTo>
                    <a:pt x="4424095" y="907075"/>
                    <a:pt x="4328031" y="981792"/>
                    <a:pt x="4167924" y="981792"/>
                  </a:cubicBezTo>
                  <a:cubicBezTo>
                    <a:pt x="4109218" y="981792"/>
                    <a:pt x="4007817" y="971118"/>
                    <a:pt x="3927763" y="912412"/>
                  </a:cubicBezTo>
                  <a:lnTo>
                    <a:pt x="3986469" y="821685"/>
                  </a:lnTo>
                  <a:cubicBezTo>
                    <a:pt x="4029164" y="853706"/>
                    <a:pt x="4082533" y="880391"/>
                    <a:pt x="4173261" y="880391"/>
                  </a:cubicBezTo>
                  <a:cubicBezTo>
                    <a:pt x="4258651" y="880391"/>
                    <a:pt x="4301347" y="853706"/>
                    <a:pt x="4301347" y="811011"/>
                  </a:cubicBezTo>
                  <a:cubicBezTo>
                    <a:pt x="4301347" y="778989"/>
                    <a:pt x="4269325" y="757642"/>
                    <a:pt x="4205282" y="746968"/>
                  </a:cubicBezTo>
                  <a:lnTo>
                    <a:pt x="4146576" y="741631"/>
                  </a:lnTo>
                  <a:cubicBezTo>
                    <a:pt x="4023827" y="725620"/>
                    <a:pt x="3954448" y="666915"/>
                    <a:pt x="3954448" y="576187"/>
                  </a:cubicBezTo>
                  <a:cubicBezTo>
                    <a:pt x="3954448" y="464112"/>
                    <a:pt x="4045175" y="394732"/>
                    <a:pt x="4183934" y="394732"/>
                  </a:cubicBezTo>
                  <a:cubicBezTo>
                    <a:pt x="4269325" y="394732"/>
                    <a:pt x="4354716" y="416080"/>
                    <a:pt x="4413421" y="453438"/>
                  </a:cubicBezTo>
                  <a:lnTo>
                    <a:pt x="4354716" y="544166"/>
                  </a:lnTo>
                  <a:close/>
                  <a:moveTo>
                    <a:pt x="2422756" y="474786"/>
                  </a:moveTo>
                  <a:lnTo>
                    <a:pt x="2422756" y="266647"/>
                  </a:lnTo>
                  <a:lnTo>
                    <a:pt x="2545505" y="223951"/>
                  </a:lnTo>
                  <a:lnTo>
                    <a:pt x="2545505" y="965781"/>
                  </a:lnTo>
                  <a:lnTo>
                    <a:pt x="2422756" y="965781"/>
                  </a:lnTo>
                  <a:lnTo>
                    <a:pt x="2422756" y="896401"/>
                  </a:lnTo>
                  <a:cubicBezTo>
                    <a:pt x="2385398" y="944434"/>
                    <a:pt x="2326692" y="976455"/>
                    <a:pt x="2246638" y="976455"/>
                  </a:cubicBezTo>
                  <a:cubicBezTo>
                    <a:pt x="2091868" y="976455"/>
                    <a:pt x="1963782" y="853706"/>
                    <a:pt x="1963782" y="682925"/>
                  </a:cubicBezTo>
                  <a:cubicBezTo>
                    <a:pt x="1963782" y="512144"/>
                    <a:pt x="2086531" y="389396"/>
                    <a:pt x="2246638" y="389396"/>
                  </a:cubicBezTo>
                  <a:cubicBezTo>
                    <a:pt x="2326692" y="389396"/>
                    <a:pt x="2385398" y="421417"/>
                    <a:pt x="2422756" y="474786"/>
                  </a:cubicBezTo>
                  <a:close/>
                  <a:moveTo>
                    <a:pt x="2091868" y="688262"/>
                  </a:moveTo>
                  <a:cubicBezTo>
                    <a:pt x="2091868" y="784326"/>
                    <a:pt x="2155911" y="869717"/>
                    <a:pt x="2262649" y="869717"/>
                  </a:cubicBezTo>
                  <a:cubicBezTo>
                    <a:pt x="2364050" y="869717"/>
                    <a:pt x="2433430" y="795000"/>
                    <a:pt x="2433430" y="688262"/>
                  </a:cubicBezTo>
                  <a:cubicBezTo>
                    <a:pt x="2433430" y="586861"/>
                    <a:pt x="2364050" y="506807"/>
                    <a:pt x="2262649" y="506807"/>
                  </a:cubicBezTo>
                  <a:cubicBezTo>
                    <a:pt x="2155911" y="506807"/>
                    <a:pt x="2091868" y="586861"/>
                    <a:pt x="2091868" y="688262"/>
                  </a:cubicBezTo>
                  <a:close/>
                </a:path>
              </a:pathLst>
            </a:custGeom>
            <a:solidFill>
              <a:schemeClr val="tx2"/>
            </a:solidFill>
            <a:ln w="53293"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069C1714-E92D-F74C-B8E2-56AAF86297A7}"/>
              </a:ext>
            </a:extLst>
          </p:cNvPr>
          <p:cNvSpPr/>
          <p:nvPr userDrawn="1"/>
        </p:nvSpPr>
        <p:spPr>
          <a:xfrm>
            <a:off x="0" y="0"/>
            <a:ext cx="12188952" cy="73152"/>
          </a:xfrm>
          <a:prstGeom prst="rect">
            <a:avLst/>
          </a:prstGeom>
          <a:gradFill flip="none" rotWithShape="1">
            <a:gsLst>
              <a:gs pos="0">
                <a:schemeClr val="accent2"/>
              </a:gs>
              <a:gs pos="100000">
                <a:schemeClr val="accent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Tree>
    <p:extLst>
      <p:ext uri="{BB962C8B-B14F-4D97-AF65-F5344CB8AC3E}">
        <p14:creationId xmlns:p14="http://schemas.microsoft.com/office/powerpoint/2010/main" val="5120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D163352-5AD7-4B7F-81B0-E3D6DA3665D2}" type="datetimeFigureOut">
              <a:rPr lang="en-US" smtClean="0"/>
              <a:t>4/3/2023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1498176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2941639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D163352-5AD7-4B7F-81B0-E3D6DA3665D2}" type="datetimeFigureOut">
              <a:rPr lang="en-US" smtClean="0"/>
              <a:t>4/3/2023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2754849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D163352-5AD7-4B7F-81B0-E3D6DA3665D2}" type="datetimeFigureOut">
              <a:rPr lang="en-US" smtClean="0"/>
              <a:t>4/3/2023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36195102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63352-5AD7-4B7F-81B0-E3D6DA3665D2}" type="datetimeFigureOut">
              <a:rPr lang="en-US" smtClean="0"/>
              <a:t>4/3/2023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3165454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465579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D163352-5AD7-4B7F-81B0-E3D6DA3665D2}" type="datetimeFigureOut">
              <a:rPr lang="en-US" smtClean="0"/>
              <a:t>4/3/2023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99D8B3-EF0B-4F6A-A215-FC32313E4FF6}" type="slidenum">
              <a:rPr lang="en-US" smtClean="0"/>
              <a:t>‹#›</a:t>
            </a:fld>
            <a:endParaRPr lang="en-US"/>
          </a:p>
        </p:txBody>
      </p:sp>
    </p:spTree>
    <p:extLst>
      <p:ext uri="{BB962C8B-B14F-4D97-AF65-F5344CB8AC3E}">
        <p14:creationId xmlns:p14="http://schemas.microsoft.com/office/powerpoint/2010/main" val="635590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D163352-5AD7-4B7F-81B0-E3D6DA3665D2}" type="datetimeFigureOut">
              <a:rPr lang="en-US" smtClean="0"/>
              <a:t>4/3/2023</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7699D8B3-EF0B-4F6A-A215-FC32313E4FF6}" type="slidenum">
              <a:rPr lang="en-US" smtClean="0"/>
              <a:t>‹#›</a:t>
            </a:fld>
            <a:endParaRPr lang="en-US"/>
          </a:p>
        </p:txBody>
      </p:sp>
    </p:spTree>
    <p:extLst>
      <p:ext uri="{BB962C8B-B14F-4D97-AF65-F5344CB8AC3E}">
        <p14:creationId xmlns:p14="http://schemas.microsoft.com/office/powerpoint/2010/main" val="25335579"/>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9897" y="2093019"/>
            <a:ext cx="2857943" cy="1231106"/>
          </a:xfrm>
        </p:spPr>
        <p:txBody>
          <a:bodyPr>
            <a:normAutofit fontScale="90000"/>
          </a:bodyPr>
          <a:lstStyle/>
          <a:p>
            <a:r>
              <a:rPr lang="en-US" dirty="0"/>
              <a:t>DigitalOne (D1)</a:t>
            </a:r>
          </a:p>
        </p:txBody>
      </p:sp>
      <p:sp>
        <p:nvSpPr>
          <p:cNvPr id="2" name="TextBox 1">
            <a:extLst>
              <a:ext uri="{FF2B5EF4-FFF2-40B4-BE49-F238E27FC236}">
                <a16:creationId xmlns:a16="http://schemas.microsoft.com/office/drawing/2014/main" id="{8FCEF24D-9D18-4193-8AF7-696A773C45F0}"/>
              </a:ext>
            </a:extLst>
          </p:cNvPr>
          <p:cNvSpPr txBox="1"/>
          <p:nvPr/>
        </p:nvSpPr>
        <p:spPr>
          <a:xfrm>
            <a:off x="179896" y="4752975"/>
            <a:ext cx="2563303" cy="646331"/>
          </a:xfrm>
          <a:prstGeom prst="rect">
            <a:avLst/>
          </a:prstGeom>
          <a:noFill/>
        </p:spPr>
        <p:txBody>
          <a:bodyPr wrap="square" rtlCol="0">
            <a:spAutoFit/>
          </a:bodyPr>
          <a:lstStyle/>
          <a:p>
            <a:pPr marL="285750" indent="-285750">
              <a:buFontTx/>
              <a:buChar char="-"/>
            </a:pPr>
            <a:r>
              <a:rPr lang="en-US" sz="2000" dirty="0"/>
              <a:t>Sanskar Dwivedi</a:t>
            </a:r>
            <a:r>
              <a:rPr lang="en-US" dirty="0"/>
              <a:t>,</a:t>
            </a:r>
            <a:br>
              <a:rPr lang="en-US" dirty="0"/>
            </a:br>
            <a:r>
              <a:rPr lang="en-US" sz="1600" i="1" dirty="0"/>
              <a:t>Software Developer</a:t>
            </a:r>
          </a:p>
        </p:txBody>
      </p:sp>
    </p:spTree>
    <p:extLst>
      <p:ext uri="{BB962C8B-B14F-4D97-AF65-F5344CB8AC3E}">
        <p14:creationId xmlns:p14="http://schemas.microsoft.com/office/powerpoint/2010/main" val="24706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20537" y="1046539"/>
            <a:ext cx="3065588" cy="1231106"/>
          </a:xfrm>
        </p:spPr>
        <p:txBody>
          <a:bodyPr>
            <a:normAutofit fontScale="90000"/>
          </a:bodyPr>
          <a:lstStyle/>
          <a:p>
            <a:r>
              <a:rPr lang="en-US" dirty="0"/>
              <a:t>Order </a:t>
            </a:r>
            <a:br>
              <a:rPr lang="en-US" dirty="0"/>
            </a:br>
            <a:r>
              <a:rPr lang="en-US" dirty="0"/>
              <a:t>Capture-(OC)</a:t>
            </a:r>
          </a:p>
        </p:txBody>
      </p:sp>
      <p:pic>
        <p:nvPicPr>
          <p:cNvPr id="3" name="Graphic 2" descr="Document">
            <a:extLst>
              <a:ext uri="{FF2B5EF4-FFF2-40B4-BE49-F238E27FC236}">
                <a16:creationId xmlns:a16="http://schemas.microsoft.com/office/drawing/2014/main" id="{B6BE88D6-C555-4264-B1A1-FCD26BC076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150" y="2710439"/>
            <a:ext cx="2492114" cy="2492114"/>
          </a:xfrm>
          <a:prstGeom prst="rect">
            <a:avLst/>
          </a:prstGeom>
        </p:spPr>
      </p:pic>
    </p:spTree>
    <p:extLst>
      <p:ext uri="{BB962C8B-B14F-4D97-AF65-F5344CB8AC3E}">
        <p14:creationId xmlns:p14="http://schemas.microsoft.com/office/powerpoint/2010/main" val="1125641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4DA03-6E4E-496B-B066-632EEF8423D1}"/>
              </a:ext>
            </a:extLst>
          </p:cNvPr>
          <p:cNvSpPr>
            <a:spLocks noGrp="1"/>
          </p:cNvSpPr>
          <p:nvPr>
            <p:ph type="title"/>
          </p:nvPr>
        </p:nvSpPr>
        <p:spPr>
          <a:xfrm>
            <a:off x="1543947" y="387077"/>
            <a:ext cx="9440034" cy="1017059"/>
          </a:xfrm>
        </p:spPr>
        <p:txBody>
          <a:bodyPr vert="horz" lIns="91440" tIns="45720" rIns="91440" bIns="45720" rtlCol="0" anchor="b">
            <a:normAutofit/>
          </a:bodyPr>
          <a:lstStyle/>
          <a:p>
            <a:r>
              <a:rPr lang="en-US" sz="4800" dirty="0"/>
              <a:t>High Level View Of OC</a:t>
            </a:r>
          </a:p>
        </p:txBody>
      </p:sp>
      <p:pic>
        <p:nvPicPr>
          <p:cNvPr id="6" name="Picture 5">
            <a:extLst>
              <a:ext uri="{FF2B5EF4-FFF2-40B4-BE49-F238E27FC236}">
                <a16:creationId xmlns:a16="http://schemas.microsoft.com/office/drawing/2014/main" id="{1092AA26-74F5-4A5A-86F4-111506E060B4}"/>
              </a:ext>
            </a:extLst>
          </p:cNvPr>
          <p:cNvPicPr>
            <a:picLocks noChangeAspect="1"/>
          </p:cNvPicPr>
          <p:nvPr/>
        </p:nvPicPr>
        <p:blipFill>
          <a:blip r:embed="rId3"/>
          <a:stretch>
            <a:fillRect/>
          </a:stretch>
        </p:blipFill>
        <p:spPr>
          <a:xfrm>
            <a:off x="731521" y="1758767"/>
            <a:ext cx="10529957" cy="4712156"/>
          </a:xfrm>
          <a:prstGeom prst="rect">
            <a:avLst/>
          </a:prstGeom>
        </p:spPr>
      </p:pic>
    </p:spTree>
    <p:extLst>
      <p:ext uri="{BB962C8B-B14F-4D97-AF65-F5344CB8AC3E}">
        <p14:creationId xmlns:p14="http://schemas.microsoft.com/office/powerpoint/2010/main" val="740038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27378DB-31C2-4F52-9FC5-80111B155BDD}"/>
              </a:ext>
            </a:extLst>
          </p:cNvPr>
          <p:cNvPicPr>
            <a:picLocks noChangeAspect="1"/>
          </p:cNvPicPr>
          <p:nvPr/>
        </p:nvPicPr>
        <p:blipFill>
          <a:blip r:embed="rId3"/>
          <a:stretch>
            <a:fillRect/>
          </a:stretch>
        </p:blipFill>
        <p:spPr>
          <a:xfrm>
            <a:off x="0" y="1"/>
            <a:ext cx="12191999" cy="6886876"/>
          </a:xfrm>
          <a:prstGeom prst="rect">
            <a:avLst/>
          </a:prstGeom>
        </p:spPr>
      </p:pic>
    </p:spTree>
    <p:extLst>
      <p:ext uri="{BB962C8B-B14F-4D97-AF65-F5344CB8AC3E}">
        <p14:creationId xmlns:p14="http://schemas.microsoft.com/office/powerpoint/2010/main" val="317807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F4346-B955-4E74-B70D-41103D793F32}"/>
              </a:ext>
            </a:extLst>
          </p:cNvPr>
          <p:cNvSpPr>
            <a:spLocks noGrp="1"/>
          </p:cNvSpPr>
          <p:nvPr>
            <p:ph type="title"/>
          </p:nvPr>
        </p:nvSpPr>
        <p:spPr>
          <a:xfrm>
            <a:off x="815144" y="885825"/>
            <a:ext cx="10353762" cy="970450"/>
          </a:xfrm>
        </p:spPr>
        <p:txBody>
          <a:bodyPr>
            <a:normAutofit fontScale="90000"/>
          </a:bodyPr>
          <a:lstStyle/>
          <a:p>
            <a:r>
              <a:rPr lang="en-US" dirty="0"/>
              <a:t>UI FLOW</a:t>
            </a:r>
            <a:br>
              <a:rPr lang="en-US" dirty="0"/>
            </a:br>
            <a:r>
              <a:rPr lang="en-US" sz="1300" b="1" i="0" dirty="0">
                <a:solidFill>
                  <a:schemeClr val="tx1"/>
                </a:solidFill>
                <a:effectLst/>
                <a:latin typeface="Montserrat" panose="00000500000000000000" pitchFamily="2" charset="0"/>
              </a:rPr>
              <a:t>(Ex. Existing Customer Purchase Only Postpaid Mobile Plan)</a:t>
            </a:r>
            <a:br>
              <a:rPr lang="en-US" sz="1800" b="1" i="0" dirty="0">
                <a:solidFill>
                  <a:srgbClr val="000000"/>
                </a:solidFill>
                <a:effectLst/>
                <a:latin typeface="Montserrat" panose="00000500000000000000" pitchFamily="2" charset="0"/>
              </a:rPr>
            </a:br>
            <a:endParaRPr lang="en-US" dirty="0"/>
          </a:p>
        </p:txBody>
      </p:sp>
      <p:pic>
        <p:nvPicPr>
          <p:cNvPr id="4" name="Picture 3" descr="Diagram&#10;&#10;Description automatically generated">
            <a:extLst>
              <a:ext uri="{FF2B5EF4-FFF2-40B4-BE49-F238E27FC236}">
                <a16:creationId xmlns:a16="http://schemas.microsoft.com/office/drawing/2014/main" id="{81548FDE-6EBB-431F-983A-423B9CDBCB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493" y="2066925"/>
            <a:ext cx="10551064" cy="2671497"/>
          </a:xfrm>
          <a:prstGeom prst="rect">
            <a:avLst/>
          </a:prstGeom>
        </p:spPr>
      </p:pic>
    </p:spTree>
    <p:extLst>
      <p:ext uri="{BB962C8B-B14F-4D97-AF65-F5344CB8AC3E}">
        <p14:creationId xmlns:p14="http://schemas.microsoft.com/office/powerpoint/2010/main" val="1928236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0178-9ED2-4DED-832B-F3C3A0F1CD5B}"/>
              </a:ext>
            </a:extLst>
          </p:cNvPr>
          <p:cNvSpPr>
            <a:spLocks noGrp="1"/>
          </p:cNvSpPr>
          <p:nvPr>
            <p:ph type="title"/>
          </p:nvPr>
        </p:nvSpPr>
        <p:spPr/>
        <p:txBody>
          <a:bodyPr/>
          <a:lstStyle/>
          <a:p>
            <a:r>
              <a:rPr lang="en-US"/>
              <a:t>Order Capture Subdomains (12)</a:t>
            </a:r>
            <a:endParaRPr lang="en-US" dirty="0"/>
          </a:p>
        </p:txBody>
      </p:sp>
      <p:graphicFrame>
        <p:nvGraphicFramePr>
          <p:cNvPr id="11" name="Content Placeholder 2">
            <a:extLst>
              <a:ext uri="{FF2B5EF4-FFF2-40B4-BE49-F238E27FC236}">
                <a16:creationId xmlns:a16="http://schemas.microsoft.com/office/drawing/2014/main" id="{7C2842C0-2F68-00DC-3E6F-17FEA4D58E16}"/>
              </a:ext>
            </a:extLst>
          </p:cNvPr>
          <p:cNvGraphicFramePr>
            <a:graphicFrameLocks noGrp="1"/>
          </p:cNvGraphicFramePr>
          <p:nvPr>
            <p:ph idx="1"/>
          </p:nvPr>
        </p:nvGraphicFramePr>
        <p:xfrm>
          <a:off x="913795" y="1732449"/>
          <a:ext cx="10028008" cy="4058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050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360628-EB5E-4DFC-8841-39018AF35290}"/>
              </a:ext>
            </a:extLst>
          </p:cNvPr>
          <p:cNvSpPr>
            <a:spLocks noGrp="1"/>
          </p:cNvSpPr>
          <p:nvPr>
            <p:ph type="title"/>
          </p:nvPr>
        </p:nvSpPr>
        <p:spPr>
          <a:xfrm>
            <a:off x="695916" y="1078264"/>
            <a:ext cx="3422930" cy="4701473"/>
          </a:xfrm>
        </p:spPr>
        <p:txBody>
          <a:bodyPr>
            <a:normAutofit/>
          </a:bodyPr>
          <a:lstStyle/>
          <a:p>
            <a:pPr algn="r"/>
            <a:r>
              <a:rPr lang="en-US" sz="4400" b="1">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Appointment Management Subdomain</a:t>
            </a:r>
            <a:endParaRPr lang="en-US" sz="4400">
              <a:solidFill>
                <a:srgbClr val="FFFFFF"/>
              </a:solidFill>
            </a:endParaRPr>
          </a:p>
        </p:txBody>
      </p:sp>
      <p:sp>
        <p:nvSpPr>
          <p:cNvPr id="11" name="Content Placeholder 2">
            <a:extLst>
              <a:ext uri="{FF2B5EF4-FFF2-40B4-BE49-F238E27FC236}">
                <a16:creationId xmlns:a16="http://schemas.microsoft.com/office/drawing/2014/main" id="{B8E56057-189D-4AD7-BB1E-74C7A4179E80}"/>
              </a:ext>
            </a:extLst>
          </p:cNvPr>
          <p:cNvSpPr>
            <a:spLocks noGrp="1"/>
          </p:cNvSpPr>
          <p:nvPr>
            <p:ph idx="1"/>
          </p:nvPr>
        </p:nvSpPr>
        <p:spPr>
          <a:xfrm>
            <a:off x="5114167" y="1078263"/>
            <a:ext cx="6117578" cy="4701474"/>
          </a:xfrm>
          <a:effectLst/>
        </p:spPr>
        <p:txBody>
          <a:bodyPr anchor="ctr">
            <a:noAutofit/>
          </a:bodyPr>
          <a:lstStyle/>
          <a:p>
            <a:pPr marL="342900" marR="0" lvl="0" indent="-342900">
              <a:lnSpc>
                <a:spcPct val="90000"/>
              </a:lnSpc>
              <a:spcBef>
                <a:spcPts val="750"/>
              </a:spcBef>
              <a:spcAft>
                <a:spcPts val="0"/>
              </a:spcAft>
              <a:buFont typeface="Times New Roman" panose="02020603050405020304" pitchFamily="18" charset="0"/>
              <a:buChar char="-"/>
            </a:pPr>
            <a:r>
              <a:rPr lang="en-US" sz="1600" dirty="0">
                <a:effectLst/>
                <a:latin typeface="Calibri" panose="020F0502020204030204" pitchFamily="34" charset="0"/>
                <a:ea typeface="Times New Roman" panose="02020603050405020304" pitchFamily="18" charset="0"/>
              </a:rPr>
              <a:t>A façade that integrates with the external Workforce Management system which is the primary system for managing the appointments.</a:t>
            </a:r>
            <a:br>
              <a:rPr lang="en-US" sz="1600" dirty="0">
                <a:effectLst/>
                <a:latin typeface="Calibri" panose="020F0502020204030204" pitchFamily="34" charset="0"/>
                <a:ea typeface="Times New Roman" panose="02020603050405020304" pitchFamily="18" charset="0"/>
              </a:rPr>
            </a:br>
            <a:endParaRPr lang="en-US" sz="1600" dirty="0">
              <a:effectLst/>
              <a:latin typeface="Times New Roman" panose="02020603050405020304" pitchFamily="18" charset="0"/>
              <a:ea typeface="Times New Roman" panose="02020603050405020304" pitchFamily="18" charset="0"/>
            </a:endParaRPr>
          </a:p>
          <a:p>
            <a:pPr marL="0" marR="0" indent="0">
              <a:lnSpc>
                <a:spcPct val="90000"/>
              </a:lnSpc>
              <a:spcBef>
                <a:spcPts val="0"/>
              </a:spcBef>
              <a:spcAft>
                <a:spcPts val="800"/>
              </a:spcAft>
              <a:buNone/>
            </a:pPr>
            <a:r>
              <a:rPr lang="en-US" sz="1600" b="1" dirty="0">
                <a:effectLst/>
                <a:latin typeface="Calibri" panose="020F0502020204030204" pitchFamily="34" charset="0"/>
                <a:ea typeface="Calibri" panose="020F0502020204030204" pitchFamily="34" charset="0"/>
                <a:cs typeface="Times New Roman" panose="02020603050405020304" pitchFamily="18" charset="0"/>
              </a:rPr>
              <a:t>Note1:</a:t>
            </a:r>
            <a:r>
              <a:rPr lang="en-US" sz="1600" dirty="0">
                <a:effectLst/>
                <a:latin typeface="Calibri" panose="020F0502020204030204" pitchFamily="34" charset="0"/>
                <a:ea typeface="Calibri" panose="020F0502020204030204" pitchFamily="34" charset="0"/>
                <a:cs typeface="Times New Roman" panose="02020603050405020304" pitchFamily="18" charset="0"/>
              </a:rPr>
              <a:t> This is only a simulator for the Appointment Management system interface.</a:t>
            </a:r>
            <a:br>
              <a:rPr lang="en-US" sz="1600" dirty="0">
                <a:effectLst/>
                <a:latin typeface="Calibri" panose="020F0502020204030204" pitchFamily="34" charset="0"/>
                <a:ea typeface="Calibri" panose="020F0502020204030204" pitchFamily="34" charset="0"/>
                <a:cs typeface="Times New Roman" panose="02020603050405020304" pitchFamily="18" charset="0"/>
              </a:rPr>
            </a:br>
            <a:br>
              <a:rPr lang="en-US" sz="1600" dirty="0">
                <a:effectLst/>
                <a:latin typeface="Calibri" panose="020F0502020204030204" pitchFamily="34" charset="0"/>
                <a:ea typeface="Calibri" panose="020F0502020204030204" pitchFamily="34" charset="0"/>
                <a:cs typeface="Times New Roman" panose="02020603050405020304" pitchFamily="18" charset="0"/>
              </a:rPr>
            </a:br>
            <a:r>
              <a:rPr lang="en-US" sz="1600" b="1" dirty="0">
                <a:effectLst/>
                <a:latin typeface="Calibri" panose="020F0502020204030204" pitchFamily="34" charset="0"/>
                <a:ea typeface="Calibri" panose="020F0502020204030204" pitchFamily="34" charset="0"/>
                <a:cs typeface="Times New Roman" panose="02020603050405020304" pitchFamily="18" charset="0"/>
              </a:rPr>
              <a:t>Note2:</a:t>
            </a:r>
            <a:r>
              <a:rPr lang="en-US" sz="1600" b="1" dirty="0">
                <a:effectLst/>
                <a:latin typeface="Roboto" panose="02000000000000000000" pitchFamily="2" charset="0"/>
                <a:ea typeface="Calibri" panose="020F0502020204030204" pitchFamily="34" charset="0"/>
                <a:cs typeface="Times New Roman" panose="02020603050405020304" pitchFamily="18" charset="0"/>
              </a:rPr>
              <a:t> </a:t>
            </a:r>
            <a:r>
              <a:rPr lang="en-US" sz="1600" u="none" strike="noStrike" dirty="0">
                <a:effectLst/>
                <a:latin typeface="Roboto" panose="02000000000000000000" pitchFamily="2" charset="0"/>
                <a:ea typeface="Times New Roman" panose="02020603050405020304" pitchFamily="18" charset="0"/>
                <a:cs typeface="Times New Roman" panose="02020603050405020304" pitchFamily="18" charset="0"/>
              </a:rPr>
              <a:t>The facade pattern is a software-design pattern commonly used in object-oriented programming. Analogous to a facade in architecture, a facade is an object that serves as a front-facing interface masking more complex underlying or structural code.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Font typeface="Times New Roman" panose="02020603050405020304" pitchFamily="18" charset="0"/>
              <a:buChar char="-"/>
            </a:pPr>
            <a:r>
              <a:rPr lang="en-US" sz="1600" dirty="0">
                <a:effectLst/>
                <a:latin typeface="Calibri" panose="020F0502020204030204" pitchFamily="34" charset="0"/>
                <a:ea typeface="Times New Roman" panose="02020603050405020304" pitchFamily="18" charset="0"/>
                <a:cs typeface="Times New Roman" panose="02020603050405020304" pitchFamily="18" charset="0"/>
              </a:rPr>
              <a:t>For each appointment, relevant information about the appointment is transferred to the Workforce Management system, such as the date, time, and address of the appointment.</a:t>
            </a:r>
          </a:p>
          <a:p>
            <a:pPr marL="342900" marR="0" lvl="0" indent="-342900">
              <a:lnSpc>
                <a:spcPct val="90000"/>
              </a:lnSpc>
              <a:spcBef>
                <a:spcPts val="750"/>
              </a:spcBef>
              <a:spcAft>
                <a:spcPts val="0"/>
              </a:spcAft>
              <a:buFont typeface="Times New Roman" panose="02020603050405020304" pitchFamily="18" charset="0"/>
              <a:buChar char="-"/>
            </a:pPr>
            <a:r>
              <a:rPr lang="en-US" sz="1600" dirty="0">
                <a:effectLst/>
                <a:latin typeface="Calibri" panose="020F0502020204030204" pitchFamily="34" charset="0"/>
                <a:ea typeface="Times New Roman" panose="02020603050405020304" pitchFamily="18" charset="0"/>
              </a:rPr>
              <a:t>Upon creation of an appointment in the Workforce Management system, a reference is provided to the Appointment Management subdomain.</a:t>
            </a:r>
          </a:p>
          <a:p>
            <a:pPr marL="342900" marR="0" lvl="0" indent="-342900">
              <a:lnSpc>
                <a:spcPct val="90000"/>
              </a:lnSpc>
              <a:spcBef>
                <a:spcPts val="750"/>
              </a:spcBef>
              <a:spcAft>
                <a:spcPts val="0"/>
              </a:spcAft>
              <a:buFont typeface="Times New Roman" panose="02020603050405020304" pitchFamily="18" charset="0"/>
              <a:buChar char="-"/>
            </a:pPr>
            <a:r>
              <a:rPr lang="en-US" sz="1600" dirty="0">
                <a:effectLst/>
                <a:latin typeface="Calibri" panose="020F0502020204030204" pitchFamily="34" charset="0"/>
                <a:ea typeface="Calibri" panose="020F0502020204030204" pitchFamily="34" charset="0"/>
              </a:rPr>
              <a:t>In addition, the Appointment Management subdomain enables retrieving, updating, and deleting an appointment in the Workforce Management system.</a:t>
            </a:r>
            <a:endParaRPr lang="en-US" sz="1600" dirty="0"/>
          </a:p>
        </p:txBody>
      </p:sp>
    </p:spTree>
    <p:extLst>
      <p:ext uri="{BB962C8B-B14F-4D97-AF65-F5344CB8AC3E}">
        <p14:creationId xmlns:p14="http://schemas.microsoft.com/office/powerpoint/2010/main" val="1588557227"/>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20F3F1-44A6-45B6-9A4D-D58FE62A2255}"/>
              </a:ext>
            </a:extLst>
          </p:cNvPr>
          <p:cNvSpPr>
            <a:spLocks noGrp="1"/>
          </p:cNvSpPr>
          <p:nvPr>
            <p:ph type="title"/>
          </p:nvPr>
        </p:nvSpPr>
        <p:spPr>
          <a:xfrm>
            <a:off x="695916" y="1078264"/>
            <a:ext cx="3422930" cy="4701473"/>
          </a:xfrm>
        </p:spPr>
        <p:txBody>
          <a:bodyPr>
            <a:normAutofit/>
          </a:bodyPr>
          <a:lstStyle/>
          <a:p>
            <a:pPr algn="r"/>
            <a:r>
              <a:rPr lang="en-US" sz="4100" dirty="0">
                <a:solidFill>
                  <a:srgbClr val="FFFFFF"/>
                </a:solidFill>
              </a:rPr>
              <a:t>Number Portability Management: Port In</a:t>
            </a:r>
          </a:p>
        </p:txBody>
      </p:sp>
      <p:sp>
        <p:nvSpPr>
          <p:cNvPr id="3" name="Content Placeholder 2">
            <a:extLst>
              <a:ext uri="{FF2B5EF4-FFF2-40B4-BE49-F238E27FC236}">
                <a16:creationId xmlns:a16="http://schemas.microsoft.com/office/drawing/2014/main" id="{FD448C5F-1E12-4886-A416-D01D997323C2}"/>
              </a:ext>
            </a:extLst>
          </p:cNvPr>
          <p:cNvSpPr>
            <a:spLocks noGrp="1"/>
          </p:cNvSpPr>
          <p:nvPr>
            <p:ph idx="1"/>
          </p:nvPr>
        </p:nvSpPr>
        <p:spPr>
          <a:xfrm>
            <a:off x="5114167" y="1078263"/>
            <a:ext cx="6117578" cy="4701474"/>
          </a:xfrm>
          <a:effectLst/>
        </p:spPr>
        <p:txBody>
          <a:bodyPr anchor="ctr">
            <a:noAutofit/>
          </a:bodyPr>
          <a:lstStyle/>
          <a:p>
            <a:pPr>
              <a:lnSpc>
                <a:spcPct val="90000"/>
              </a:lnSpc>
            </a:pPr>
            <a:r>
              <a:rPr lang="en-US" sz="1500" b="0" i="0" dirty="0">
                <a:effectLst/>
                <a:latin typeface="Calibri" panose="020F0502020204030204" pitchFamily="34" charset="0"/>
              </a:rPr>
              <a:t>The Number Portability subdomain is a facade that integrates with third-party systems for retaining a resource number when the customer is moving between service providers.</a:t>
            </a:r>
            <a:endParaRPr lang="en-US" sz="1500" dirty="0">
              <a:effectLst/>
              <a:latin typeface="Calibri" panose="020F0502020204030204" pitchFamily="34" charset="0"/>
            </a:endParaRPr>
          </a:p>
          <a:p>
            <a:pPr>
              <a:lnSpc>
                <a:spcPct val="90000"/>
              </a:lnSpc>
            </a:pPr>
            <a:r>
              <a:rPr lang="en-US" sz="1500" b="1" i="0" dirty="0">
                <a:effectLst/>
                <a:latin typeface="Calibri" panose="020F0502020204030204" pitchFamily="34" charset="0"/>
              </a:rPr>
              <a:t>Port In</a:t>
            </a:r>
            <a:endParaRPr lang="en-US" sz="1500" dirty="0">
              <a:effectLst/>
              <a:latin typeface="Calibri" panose="020F0502020204030204" pitchFamily="34" charset="0"/>
            </a:endParaRPr>
          </a:p>
          <a:p>
            <a:pPr marL="36900" indent="0">
              <a:lnSpc>
                <a:spcPct val="90000"/>
              </a:lnSpc>
              <a:buNone/>
            </a:pPr>
            <a:r>
              <a:rPr lang="en-US" sz="1500" b="0" i="0" dirty="0">
                <a:effectLst/>
                <a:latin typeface="Calibri" panose="020F0502020204030204" pitchFamily="34" charset="0"/>
              </a:rPr>
              <a:t>The Number Portability subdomain capabilities are invoked during order execution:</a:t>
            </a:r>
          </a:p>
          <a:p>
            <a:pPr marL="36900" indent="0">
              <a:lnSpc>
                <a:spcPct val="90000"/>
              </a:lnSpc>
              <a:buNone/>
            </a:pPr>
            <a:r>
              <a:rPr lang="en-US" sz="1500" b="0" i="0" dirty="0">
                <a:effectLst/>
                <a:latin typeface="Calibri" panose="020F0502020204030204" pitchFamily="34" charset="0"/>
              </a:rPr>
              <a:t>- In the order capture phase, when there is a request to port-in a number, validation is performed to ensure that number portability can be performed.</a:t>
            </a:r>
          </a:p>
          <a:p>
            <a:pPr marL="36900" indent="0">
              <a:lnSpc>
                <a:spcPct val="90000"/>
              </a:lnSpc>
              <a:buNone/>
            </a:pPr>
            <a:r>
              <a:rPr lang="en-US" sz="1500" b="0" i="0" dirty="0">
                <a:effectLst/>
                <a:latin typeface="Calibri" panose="020F0502020204030204" pitchFamily="34" charset="0"/>
              </a:rPr>
              <a:t>- During the order fulfillment phase, the telephone number is being moved from the donor to the target service provider.</a:t>
            </a:r>
            <a:endParaRPr lang="en-US" sz="1500" dirty="0">
              <a:effectLst/>
              <a:latin typeface="Calibri" panose="020F0502020204030204" pitchFamily="34" charset="0"/>
            </a:endParaRPr>
          </a:p>
          <a:p>
            <a:pPr marL="36900" indent="0">
              <a:lnSpc>
                <a:spcPct val="90000"/>
              </a:lnSpc>
              <a:buNone/>
            </a:pPr>
            <a:r>
              <a:rPr lang="en-US" sz="1500" b="0" i="0" dirty="0">
                <a:effectLst/>
                <a:latin typeface="Calibri" panose="020F0502020204030204" pitchFamily="34" charset="0"/>
              </a:rPr>
              <a:t>- After a number portability request is created at the donor service provider, the target service provider is responsible to take decisions according to the status that is returned from the donor service provider.</a:t>
            </a:r>
            <a:endParaRPr lang="en-US" sz="1500" dirty="0">
              <a:effectLst/>
              <a:latin typeface="Calibri" panose="020F0502020204030204" pitchFamily="34" charset="0"/>
            </a:endParaRPr>
          </a:p>
          <a:p>
            <a:pPr marL="36900" indent="0">
              <a:lnSpc>
                <a:spcPct val="90000"/>
              </a:lnSpc>
              <a:buNone/>
            </a:pPr>
            <a:r>
              <a:rPr lang="en-US" sz="1500" b="0" i="0" dirty="0">
                <a:effectLst/>
                <a:latin typeface="Calibri" panose="020F0502020204030204" pitchFamily="34" charset="0"/>
              </a:rPr>
              <a:t>- The Number Portability subdomain enables different operations when integrating with the third-party system (donor service provider), as follows:</a:t>
            </a:r>
          </a:p>
          <a:p>
            <a:pPr>
              <a:lnSpc>
                <a:spcPct val="90000"/>
              </a:lnSpc>
              <a:buFont typeface="Arial" panose="020B0604020202020204" pitchFamily="34" charset="0"/>
              <a:buChar char="•"/>
            </a:pPr>
            <a:r>
              <a:rPr lang="en-US" sz="1500" b="0" i="0" dirty="0">
                <a:effectLst/>
                <a:latin typeface="Calibri" panose="020F0502020204030204" pitchFamily="34" charset="0"/>
              </a:rPr>
              <a:t>Validating that the port-in request is permitted</a:t>
            </a:r>
          </a:p>
          <a:p>
            <a:pPr>
              <a:lnSpc>
                <a:spcPct val="90000"/>
              </a:lnSpc>
              <a:buFont typeface="Arial" panose="020B0604020202020204" pitchFamily="34" charset="0"/>
              <a:buChar char="•"/>
            </a:pPr>
            <a:r>
              <a:rPr lang="en-US" sz="1500" b="0" i="0" dirty="0">
                <a:effectLst/>
                <a:latin typeface="Calibri" panose="020F0502020204030204" pitchFamily="34" charset="0"/>
              </a:rPr>
              <a:t>Creating the port-in request at the donor service provider system</a:t>
            </a:r>
          </a:p>
          <a:p>
            <a:pPr>
              <a:lnSpc>
                <a:spcPct val="90000"/>
              </a:lnSpc>
              <a:buFont typeface="Arial" panose="020B0604020202020204" pitchFamily="34" charset="0"/>
              <a:buChar char="•"/>
            </a:pPr>
            <a:r>
              <a:rPr lang="en-US" sz="1500" b="0" i="0" dirty="0">
                <a:effectLst/>
                <a:latin typeface="Calibri" panose="020F0502020204030204" pitchFamily="34" charset="0"/>
              </a:rPr>
              <a:t>Updating the port-in request at the donor service provider system</a:t>
            </a:r>
          </a:p>
          <a:p>
            <a:pPr>
              <a:lnSpc>
                <a:spcPct val="90000"/>
              </a:lnSpc>
              <a:buFont typeface="Arial" panose="020B0604020202020204" pitchFamily="34" charset="0"/>
              <a:buChar char="•"/>
            </a:pPr>
            <a:r>
              <a:rPr lang="en-US" sz="1500" b="0" i="0" dirty="0">
                <a:effectLst/>
                <a:latin typeface="Calibri" panose="020F0502020204030204" pitchFamily="34" charset="0"/>
              </a:rPr>
              <a:t>Reporting of the status of the port-in request to the target service provider</a:t>
            </a:r>
          </a:p>
          <a:p>
            <a:pPr marL="36900" indent="0">
              <a:lnSpc>
                <a:spcPct val="90000"/>
              </a:lnSpc>
              <a:buNone/>
            </a:pPr>
            <a:endParaRPr lang="en-US" sz="1500" dirty="0"/>
          </a:p>
        </p:txBody>
      </p:sp>
    </p:spTree>
    <p:extLst>
      <p:ext uri="{BB962C8B-B14F-4D97-AF65-F5344CB8AC3E}">
        <p14:creationId xmlns:p14="http://schemas.microsoft.com/office/powerpoint/2010/main" val="174922696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47572C-EF31-4A70-94CB-43224CC2484B}"/>
              </a:ext>
            </a:extLst>
          </p:cNvPr>
          <p:cNvSpPr>
            <a:spLocks noGrp="1"/>
          </p:cNvSpPr>
          <p:nvPr>
            <p:ph type="title"/>
          </p:nvPr>
        </p:nvSpPr>
        <p:spPr>
          <a:xfrm>
            <a:off x="695916" y="1078264"/>
            <a:ext cx="3422930" cy="4701473"/>
          </a:xfrm>
        </p:spPr>
        <p:txBody>
          <a:bodyPr>
            <a:normAutofit/>
          </a:bodyPr>
          <a:lstStyle/>
          <a:p>
            <a:pPr algn="r"/>
            <a:r>
              <a:rPr lang="en-US" sz="4100">
                <a:solidFill>
                  <a:srgbClr val="FFFFFF"/>
                </a:solidFill>
              </a:rPr>
              <a:t>Number Portability Management: Port Out</a:t>
            </a:r>
          </a:p>
        </p:txBody>
      </p:sp>
      <p:sp>
        <p:nvSpPr>
          <p:cNvPr id="3" name="Content Placeholder 2">
            <a:extLst>
              <a:ext uri="{FF2B5EF4-FFF2-40B4-BE49-F238E27FC236}">
                <a16:creationId xmlns:a16="http://schemas.microsoft.com/office/drawing/2014/main" id="{0DE09A94-6204-468E-9C08-AACD6983F3C0}"/>
              </a:ext>
            </a:extLst>
          </p:cNvPr>
          <p:cNvSpPr>
            <a:spLocks noGrp="1"/>
          </p:cNvSpPr>
          <p:nvPr>
            <p:ph idx="1"/>
          </p:nvPr>
        </p:nvSpPr>
        <p:spPr>
          <a:xfrm>
            <a:off x="5114167" y="1078263"/>
            <a:ext cx="6117578" cy="4701474"/>
          </a:xfrm>
          <a:effectLst/>
        </p:spPr>
        <p:txBody>
          <a:bodyPr anchor="ctr">
            <a:normAutofit/>
          </a:bodyPr>
          <a:lstStyle/>
          <a:p>
            <a:pPr marL="36900" indent="0">
              <a:buNone/>
            </a:pPr>
            <a:r>
              <a:rPr lang="en-US" b="0" i="0">
                <a:effectLst/>
                <a:latin typeface="Calibri" panose="020F0502020204030204" pitchFamily="34" charset="0"/>
              </a:rPr>
              <a:t>A request to port out a number is received from an external consumer. The Number Portability subdomain is responsible for:</a:t>
            </a:r>
          </a:p>
          <a:p>
            <a:pPr>
              <a:buFont typeface="Arial" panose="020B0604020202020204" pitchFamily="34" charset="0"/>
              <a:buChar char="•"/>
            </a:pPr>
            <a:r>
              <a:rPr lang="en-US" b="0" i="0">
                <a:effectLst/>
                <a:latin typeface="Calibri" panose="020F0502020204030204" pitchFamily="34" charset="0"/>
              </a:rPr>
              <a:t>Validating the request</a:t>
            </a:r>
          </a:p>
          <a:p>
            <a:pPr>
              <a:buFont typeface="Arial" panose="020B0604020202020204" pitchFamily="34" charset="0"/>
              <a:buChar char="•"/>
            </a:pPr>
            <a:r>
              <a:rPr lang="en-US" b="0" i="0">
                <a:effectLst/>
                <a:latin typeface="Calibri" panose="020F0502020204030204" pitchFamily="34" charset="0"/>
              </a:rPr>
              <a:t>Creating a port-out request, including:</a:t>
            </a:r>
          </a:p>
          <a:p>
            <a:pPr marL="742950" lvl="1" indent="-285750">
              <a:buFont typeface="Arial" panose="020B0604020202020204" pitchFamily="34" charset="0"/>
              <a:buChar char="•"/>
            </a:pPr>
            <a:r>
              <a:rPr lang="en-US" b="0" i="0">
                <a:effectLst/>
                <a:latin typeface="Calibri" panose="020F0502020204030204" pitchFamily="34" charset="0"/>
              </a:rPr>
              <a:t>Creating a product order</a:t>
            </a:r>
          </a:p>
          <a:p>
            <a:pPr marL="742950" lvl="1" indent="-285750">
              <a:buFont typeface="Arial" panose="020B0604020202020204" pitchFamily="34" charset="0"/>
              <a:buChar char="•"/>
            </a:pPr>
            <a:r>
              <a:rPr lang="en-US" b="0" i="0">
                <a:effectLst/>
                <a:latin typeface="Calibri" panose="020F0502020204030204" pitchFamily="34" charset="0"/>
              </a:rPr>
              <a:t>Submitting the product order</a:t>
            </a:r>
          </a:p>
          <a:p>
            <a:pPr>
              <a:buFont typeface="Arial" panose="020B0604020202020204" pitchFamily="34" charset="0"/>
              <a:buChar char="•"/>
            </a:pPr>
            <a:r>
              <a:rPr lang="en-US" b="0" i="0">
                <a:effectLst/>
                <a:latin typeface="Calibri" panose="020F0502020204030204" pitchFamily="34" charset="0"/>
              </a:rPr>
              <a:t>Receiving a notification from Amdocs Order Management that the port-out process is completed</a:t>
            </a:r>
          </a:p>
          <a:p>
            <a:pPr>
              <a:buFont typeface="Arial" panose="020B0604020202020204" pitchFamily="34" charset="0"/>
              <a:buChar char="•"/>
            </a:pPr>
            <a:r>
              <a:rPr lang="en-US" b="0" i="0">
                <a:effectLst/>
                <a:latin typeface="Calibri" panose="020F0502020204030204" pitchFamily="34" charset="0"/>
              </a:rPr>
              <a:t>Notifying the consumer that their request to port out a number is completed successfully</a:t>
            </a:r>
          </a:p>
          <a:p>
            <a:pPr marL="36900" indent="0">
              <a:buNone/>
            </a:pPr>
            <a:endParaRPr lang="en-US"/>
          </a:p>
        </p:txBody>
      </p:sp>
    </p:spTree>
    <p:extLst>
      <p:ext uri="{BB962C8B-B14F-4D97-AF65-F5344CB8AC3E}">
        <p14:creationId xmlns:p14="http://schemas.microsoft.com/office/powerpoint/2010/main" val="192575923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74B579-59BD-4B43-9EDB-B9790230EF70}"/>
              </a:ext>
            </a:extLst>
          </p:cNvPr>
          <p:cNvSpPr>
            <a:spLocks noGrp="1"/>
          </p:cNvSpPr>
          <p:nvPr>
            <p:ph type="title"/>
          </p:nvPr>
        </p:nvSpPr>
        <p:spPr>
          <a:xfrm>
            <a:off x="695916" y="1078264"/>
            <a:ext cx="3422930" cy="4701473"/>
          </a:xfrm>
        </p:spPr>
        <p:txBody>
          <a:bodyPr>
            <a:normAutofit/>
          </a:bodyPr>
          <a:lstStyle/>
          <a:p>
            <a:pPr algn="r"/>
            <a:r>
              <a:rPr lang="en-US" sz="4400" dirty="0">
                <a:solidFill>
                  <a:srgbClr val="FFFFFF"/>
                </a:solidFill>
              </a:rPr>
              <a:t>Price Calculation</a:t>
            </a:r>
          </a:p>
        </p:txBody>
      </p:sp>
      <p:sp>
        <p:nvSpPr>
          <p:cNvPr id="3" name="Content Placeholder 2">
            <a:extLst>
              <a:ext uri="{FF2B5EF4-FFF2-40B4-BE49-F238E27FC236}">
                <a16:creationId xmlns:a16="http://schemas.microsoft.com/office/drawing/2014/main" id="{C570E503-E0E0-4241-A6FB-F075946F3114}"/>
              </a:ext>
            </a:extLst>
          </p:cNvPr>
          <p:cNvSpPr>
            <a:spLocks noGrp="1"/>
          </p:cNvSpPr>
          <p:nvPr>
            <p:ph idx="1"/>
          </p:nvPr>
        </p:nvSpPr>
        <p:spPr>
          <a:xfrm>
            <a:off x="5114167" y="1078263"/>
            <a:ext cx="6117578" cy="4701474"/>
          </a:xfrm>
          <a:effectLst/>
        </p:spPr>
        <p:txBody>
          <a:bodyPr anchor="ctr">
            <a:noAutofit/>
          </a:bodyPr>
          <a:lstStyle/>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Provides a standardized mechanism with which to calculate the prices of product offerings according to the price definition in Amdocs Catalog.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output includes one-time and recurring prices (full-period and prorated), related taxes, and totals.</a:t>
            </a:r>
            <a:b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br>
            <a:b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Note: </a:t>
            </a:r>
            <a:r>
              <a:rPr lang="en-US" sz="1600" b="1" i="0" dirty="0">
                <a:effectLst/>
                <a:latin typeface="PT Serif" panose="020B0604020202020204" pitchFamily="18" charset="0"/>
              </a:rPr>
              <a:t>Proration refers to a subscription payment that has been amended based on the actual usage. This means that the user only pays for what they used rather than for the whole billing period.</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subdomain returns prices and totals for any specific configuration that is requested in the capability context, such as Product Offering Discovery, Shopping Cart, and Product Ordering.</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subdomain can integrate with an external price engine.</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The calculated price information includes:</a:t>
            </a:r>
            <a:b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Price information such as name, description, and type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Price amounts, including fees, tax, and totals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Installment options, including down-payment, if required, and the number of installments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Immediate payment indicator which defines whether the charge must be paid immediately or can be paid on bill day.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90000"/>
              </a:lnSpc>
              <a:buNone/>
            </a:pPr>
            <a:endParaRPr lang="en-US" sz="1600" dirty="0"/>
          </a:p>
        </p:txBody>
      </p:sp>
    </p:spTree>
    <p:extLst>
      <p:ext uri="{BB962C8B-B14F-4D97-AF65-F5344CB8AC3E}">
        <p14:creationId xmlns:p14="http://schemas.microsoft.com/office/powerpoint/2010/main" val="2531601982"/>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8D717-4CC9-400F-979B-3E8DAFF23FCC}"/>
              </a:ext>
            </a:extLst>
          </p:cNvPr>
          <p:cNvSpPr>
            <a:spLocks noGrp="1"/>
          </p:cNvSpPr>
          <p:nvPr>
            <p:ph type="title"/>
          </p:nvPr>
        </p:nvSpPr>
        <p:spPr>
          <a:xfrm>
            <a:off x="913795" y="609600"/>
            <a:ext cx="5978072" cy="1329596"/>
          </a:xfrm>
        </p:spPr>
        <p:txBody>
          <a:bodyPr>
            <a:normAutofit/>
          </a:bodyPr>
          <a:lstStyle/>
          <a:p>
            <a:r>
              <a:rPr lang="en-US"/>
              <a:t>Product Configurator</a:t>
            </a:r>
          </a:p>
        </p:txBody>
      </p:sp>
      <p:sp>
        <p:nvSpPr>
          <p:cNvPr id="24" name="Content Placeholder 2">
            <a:extLst>
              <a:ext uri="{FF2B5EF4-FFF2-40B4-BE49-F238E27FC236}">
                <a16:creationId xmlns:a16="http://schemas.microsoft.com/office/drawing/2014/main" id="{7E194ACB-E1D3-4AB2-8652-0FB978AF23C1}"/>
              </a:ext>
            </a:extLst>
          </p:cNvPr>
          <p:cNvSpPr>
            <a:spLocks noGrp="1"/>
          </p:cNvSpPr>
          <p:nvPr>
            <p:ph idx="1"/>
          </p:nvPr>
        </p:nvSpPr>
        <p:spPr>
          <a:xfrm>
            <a:off x="913795" y="2127623"/>
            <a:ext cx="5978072" cy="3567225"/>
          </a:xfrm>
        </p:spPr>
        <p:txBody>
          <a:bodyPr anchor="ctr">
            <a:normAutofit/>
          </a:bodyPr>
          <a:lstStyle/>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Provides a standardized mechanism to configure and validate a product offering.</a:t>
            </a:r>
            <a:br>
              <a:rPr lang="en-US" sz="1700" dirty="0">
                <a:effectLst/>
                <a:latin typeface="Calibri" panose="020F0502020204030204" pitchFamily="34" charset="0"/>
                <a:ea typeface="Times New Roman" panose="02020603050405020304" pitchFamily="18" charset="0"/>
                <a:cs typeface="Calibri" panose="020F0502020204030204" pitchFamily="34" charset="0"/>
              </a:rPr>
            </a:b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This subdomain returns the:</a:t>
            </a: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700" dirty="0">
                <a:effectLst/>
                <a:latin typeface="Calibri" panose="020F0502020204030204" pitchFamily="34" charset="0"/>
                <a:ea typeface="Times New Roman" panose="02020603050405020304" pitchFamily="18" charset="0"/>
                <a:cs typeface="Calibri" panose="020F0502020204030204" pitchFamily="34" charset="0"/>
              </a:rPr>
              <a:t>Existing product configuration, along with the available configuration options that can be added or removed.</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SzPts val="1000"/>
              <a:buFont typeface="Symbol" panose="05050102010706020507" pitchFamily="18" charset="2"/>
              <a:buChar char=""/>
              <a:tabLst>
                <a:tab pos="457200" algn="l"/>
              </a:tabLst>
            </a:pPr>
            <a:r>
              <a:rPr lang="en-US" sz="1700" dirty="0">
                <a:effectLst/>
                <a:latin typeface="Calibri" panose="020F0502020204030204" pitchFamily="34" charset="0"/>
                <a:ea typeface="Times New Roman" panose="02020603050405020304" pitchFamily="18" charset="0"/>
                <a:cs typeface="Calibri" panose="020F0502020204030204" pitchFamily="34" charset="0"/>
              </a:rPr>
              <a:t>Available values of configurable product specification characteristics and product offering level characteristics</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The product configurator enables</a:t>
            </a:r>
            <a:r>
              <a:rPr lang="en-US" sz="1700" b="1" dirty="0">
                <a:effectLst/>
                <a:latin typeface="Calibri" panose="020F0502020204030204" pitchFamily="34" charset="0"/>
                <a:ea typeface="Times New Roman" panose="02020603050405020304" pitchFamily="18" charset="0"/>
                <a:cs typeface="Calibri" panose="020F0502020204030204" pitchFamily="34" charset="0"/>
              </a:rPr>
              <a:t> </a:t>
            </a:r>
            <a:r>
              <a:rPr lang="en-US" sz="1700" dirty="0">
                <a:effectLst/>
                <a:latin typeface="Calibri" panose="020F0502020204030204" pitchFamily="34" charset="0"/>
                <a:ea typeface="Times New Roman" panose="02020603050405020304" pitchFamily="18" charset="0"/>
                <a:cs typeface="Calibri" panose="020F0502020204030204" pitchFamily="34" charset="0"/>
              </a:rPr>
              <a:t>performing changes on</a:t>
            </a:r>
            <a:r>
              <a:rPr lang="en-US" sz="1700" b="1" dirty="0">
                <a:effectLst/>
                <a:latin typeface="Calibri" panose="020F0502020204030204" pitchFamily="34" charset="0"/>
                <a:ea typeface="Times New Roman" panose="02020603050405020304" pitchFamily="18" charset="0"/>
                <a:cs typeface="Calibri" panose="020F0502020204030204" pitchFamily="34" charset="0"/>
              </a:rPr>
              <a:t> </a:t>
            </a:r>
            <a:r>
              <a:rPr lang="en-US" sz="1700" dirty="0">
                <a:effectLst/>
                <a:latin typeface="Calibri" panose="020F0502020204030204" pitchFamily="34" charset="0"/>
                <a:ea typeface="Times New Roman" panose="02020603050405020304" pitchFamily="18" charset="0"/>
                <a:cs typeface="Calibri" panose="020F0502020204030204" pitchFamily="34" charset="0"/>
              </a:rPr>
              <a:t>negotiated product offerings, provides a final price, and then validates the product offering according to technical and commercial rules and policies, such as dependencies, conditional selection, and so on.</a:t>
            </a: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nSpc>
                <a:spcPct val="90000"/>
              </a:lnSpc>
              <a:buNone/>
            </a:pPr>
            <a:endParaRPr lang="en-US" sz="1700" dirty="0"/>
          </a:p>
        </p:txBody>
      </p:sp>
      <p:pic>
        <p:nvPicPr>
          <p:cNvPr id="31" name="Picture 30">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28" name="Graphic 27" descr="Gears">
            <a:extLst>
              <a:ext uri="{FF2B5EF4-FFF2-40B4-BE49-F238E27FC236}">
                <a16:creationId xmlns:a16="http://schemas.microsoft.com/office/drawing/2014/main" id="{22A8ADAD-721F-DC1F-B0CF-E5288093A1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2945" y="1197355"/>
            <a:ext cx="3995592" cy="3995592"/>
          </a:xfrm>
          <a:prstGeom prst="rect">
            <a:avLst/>
          </a:prstGeom>
        </p:spPr>
      </p:pic>
    </p:spTree>
    <p:extLst>
      <p:ext uri="{BB962C8B-B14F-4D97-AF65-F5344CB8AC3E}">
        <p14:creationId xmlns:p14="http://schemas.microsoft.com/office/powerpoint/2010/main" val="773386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60D7FA7-39DC-44CB-813E-B8183E2759EB}"/>
              </a:ext>
            </a:extLst>
          </p:cNvPr>
          <p:cNvGraphicFramePr>
            <a:graphicFrameLocks noGrp="1"/>
          </p:cNvGraphicFramePr>
          <p:nvPr>
            <p:ph idx="1"/>
            <p:extLst>
              <p:ext uri="{D42A27DB-BD31-4B8C-83A1-F6EECF244321}">
                <p14:modId xmlns:p14="http://schemas.microsoft.com/office/powerpoint/2010/main" val="178946997"/>
              </p:ext>
            </p:extLst>
          </p:nvPr>
        </p:nvGraphicFramePr>
        <p:xfrm>
          <a:off x="1009650" y="1322388"/>
          <a:ext cx="10353675" cy="4059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6862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2082"/>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A8CAA-44DB-478A-8264-7BCDAC2882E6}"/>
              </a:ext>
            </a:extLst>
          </p:cNvPr>
          <p:cNvSpPr>
            <a:spLocks noGrp="1"/>
          </p:cNvSpPr>
          <p:nvPr>
            <p:ph type="title"/>
          </p:nvPr>
        </p:nvSpPr>
        <p:spPr>
          <a:xfrm>
            <a:off x="913794" y="4483145"/>
            <a:ext cx="10353761" cy="1633340"/>
          </a:xfrm>
        </p:spPr>
        <p:txBody>
          <a:bodyPr>
            <a:normAutofit/>
          </a:bodyPr>
          <a:lstStyle/>
          <a:p>
            <a:r>
              <a:rPr lang="en-US" sz="4800">
                <a:solidFill>
                  <a:srgbClr val="FFFFFF"/>
                </a:solidFill>
              </a:rPr>
              <a:t>Product Inventory Management</a:t>
            </a:r>
          </a:p>
        </p:txBody>
      </p:sp>
      <p:sp>
        <p:nvSpPr>
          <p:cNvPr id="3" name="Content Placeholder 2">
            <a:extLst>
              <a:ext uri="{FF2B5EF4-FFF2-40B4-BE49-F238E27FC236}">
                <a16:creationId xmlns:a16="http://schemas.microsoft.com/office/drawing/2014/main" id="{4EC1FBF0-2338-402F-866E-7C2382C92B89}"/>
              </a:ext>
            </a:extLst>
          </p:cNvPr>
          <p:cNvSpPr>
            <a:spLocks noGrp="1"/>
          </p:cNvSpPr>
          <p:nvPr>
            <p:ph idx="1"/>
          </p:nvPr>
        </p:nvSpPr>
        <p:spPr>
          <a:xfrm>
            <a:off x="913795" y="741515"/>
            <a:ext cx="10353762" cy="3045558"/>
          </a:xfrm>
          <a:effectLst/>
        </p:spPr>
        <p:txBody>
          <a:bodyPr anchor="ctr">
            <a:noAutofit/>
          </a:bodyPr>
          <a:lstStyle/>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Acts as a repository for product inventory items assigned to the customer. It is used to persist the data of ordered product inventory items.</a:t>
            </a:r>
            <a:b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300" dirty="0">
                <a:solidFill>
                  <a:schemeClr val="bg1"/>
                </a:solidFill>
                <a:effectLst/>
                <a:highlight>
                  <a:srgbClr val="000080"/>
                </a:highlight>
                <a:latin typeface="Times New Roman" panose="02020603050405020304" pitchFamily="18" charset="0"/>
                <a:ea typeface="Times New Roman" panose="02020603050405020304" pitchFamily="18" charset="0"/>
                <a:cs typeface="Times New Roman" panose="02020603050405020304" pitchFamily="18" charset="0"/>
              </a:rPr>
              <a:t>The Product entity in Product Inventory Management represents an ordered product offering item with a reference to its catalog definition. </a:t>
            </a: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When an order arrives to Product Inventory Management, the Product Inventory creates a Product entity for each service included in the order. Each product inventory item maintains a reference to the order or order item information, price and promotion information, customer information and relations between inventory products. </a:t>
            </a:r>
            <a:b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b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For example, when an order for a multi-play bundle arrives to Product Inventory Management, the Product Inventory creates a separate Product entity for the multi-play bundle as well as all of its inner products.</a:t>
            </a:r>
            <a:b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product status is based on the status in the order. If it is not specified, Product Inventory Management calculates it via the Product Configurator subdomain.</a:t>
            </a:r>
            <a:b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The Product Inventory Management subdomain enables consumers to maintain a history of product inventory versions owned by their customers. The Product Inventory Management subdomain provides a set of capabilities used by consumers, such as retrieving customer inventory product details and updating existing product inventory (by submitting modification orders such as modify, suspend, resume, and terminate orders).</a:t>
            </a:r>
            <a:b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Times New Roman" panose="02020603050405020304" pitchFamily="18" charset="0"/>
              <a:buChar char="-"/>
            </a:pPr>
            <a:r>
              <a:rPr lang="en-US" sz="1300" dirty="0">
                <a:effectLst/>
                <a:latin typeface="Times New Roman" panose="02020603050405020304" pitchFamily="18" charset="0"/>
                <a:ea typeface="Times New Roman" panose="02020603050405020304" pitchFamily="18" charset="0"/>
                <a:cs typeface="Times New Roman" panose="02020603050405020304" pitchFamily="18" charset="0"/>
              </a:rPr>
              <a:t>Prior to persisting the data, Product Inventory Management performs a range of activities that validate the Product Inventory, such as validating product configurations, validating whether a product can transition to its next product status, validating the existence of a customer in Amdocs Care, and validating the existence of a paying entity.</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nSpc>
                <a:spcPct val="90000"/>
              </a:lnSpc>
              <a:buNone/>
            </a:pPr>
            <a:endParaRPr lang="en-US" sz="1300" dirty="0"/>
          </a:p>
        </p:txBody>
      </p:sp>
    </p:spTree>
    <p:extLst>
      <p:ext uri="{BB962C8B-B14F-4D97-AF65-F5344CB8AC3E}">
        <p14:creationId xmlns:p14="http://schemas.microsoft.com/office/powerpoint/2010/main" val="231273465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2082"/>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2F1B06-3101-4C1E-8DEC-ACC2EAA0E0B5}"/>
              </a:ext>
            </a:extLst>
          </p:cNvPr>
          <p:cNvSpPr>
            <a:spLocks noGrp="1"/>
          </p:cNvSpPr>
          <p:nvPr>
            <p:ph type="title"/>
          </p:nvPr>
        </p:nvSpPr>
        <p:spPr>
          <a:xfrm>
            <a:off x="913794" y="4483145"/>
            <a:ext cx="10353761" cy="1633340"/>
          </a:xfrm>
        </p:spPr>
        <p:txBody>
          <a:bodyPr>
            <a:normAutofit/>
          </a:bodyPr>
          <a:lstStyle/>
          <a:p>
            <a:r>
              <a:rPr lang="en-US" sz="4800">
                <a:solidFill>
                  <a:srgbClr val="FFFFFF"/>
                </a:solidFill>
              </a:rPr>
              <a:t>Product Offering Discovery</a:t>
            </a:r>
          </a:p>
        </p:txBody>
      </p:sp>
      <p:sp>
        <p:nvSpPr>
          <p:cNvPr id="3" name="Content Placeholder 2">
            <a:extLst>
              <a:ext uri="{FF2B5EF4-FFF2-40B4-BE49-F238E27FC236}">
                <a16:creationId xmlns:a16="http://schemas.microsoft.com/office/drawing/2014/main" id="{65171B13-6CC9-4300-AA70-7AC637A95D68}"/>
              </a:ext>
            </a:extLst>
          </p:cNvPr>
          <p:cNvSpPr>
            <a:spLocks noGrp="1"/>
          </p:cNvSpPr>
          <p:nvPr>
            <p:ph idx="1"/>
          </p:nvPr>
        </p:nvSpPr>
        <p:spPr>
          <a:xfrm>
            <a:off x="913794" y="873595"/>
            <a:ext cx="10353762" cy="3045558"/>
          </a:xfrm>
          <a:effectLst/>
        </p:spPr>
        <p:txBody>
          <a:bodyPr anchor="ctr">
            <a:noAutofit/>
          </a:bodyPr>
          <a:lstStyle/>
          <a:p>
            <a:pPr>
              <a:lnSpc>
                <a:spcPct val="90000"/>
              </a:lnSpc>
            </a:pPr>
            <a:r>
              <a:rPr lang="en-US" sz="1400" b="0" i="0" dirty="0">
                <a:effectLst/>
                <a:latin typeface="Calibri" panose="020F0502020204030204" pitchFamily="34" charset="0"/>
              </a:rPr>
              <a:t>The Product Offering Discovery subdomain enables searching for product offerings across different sales channels and finding a suitable product offering.</a:t>
            </a:r>
          </a:p>
          <a:p>
            <a:pPr>
              <a:lnSpc>
                <a:spcPct val="90000"/>
              </a:lnSpc>
            </a:pPr>
            <a:r>
              <a:rPr lang="en-US" sz="1400" b="0" i="0" dirty="0">
                <a:effectLst/>
                <a:latin typeface="Calibri" panose="020F0502020204030204" pitchFamily="34" charset="0"/>
              </a:rPr>
              <a:t>This subdomain is using the information from Amdocs Catalog according to the default configuration that is defined there (such as sellable product offerings as either a device or a bundle product offering, categories, discoverable characteristics, prices, promotions) for the following capabilities:</a:t>
            </a:r>
          </a:p>
          <a:p>
            <a:pPr>
              <a:lnSpc>
                <a:spcPct val="90000"/>
              </a:lnSpc>
              <a:buFont typeface="Arial" panose="020B0604020202020204" pitchFamily="34" charset="0"/>
              <a:buChar char="•"/>
            </a:pPr>
            <a:r>
              <a:rPr lang="en-US" sz="1400" b="0" i="0" dirty="0">
                <a:effectLst/>
                <a:latin typeface="Calibri" panose="020F0502020204030204" pitchFamily="34" charset="0"/>
              </a:rPr>
              <a:t>Retrieving the list of product offerings</a:t>
            </a:r>
          </a:p>
          <a:p>
            <a:pPr>
              <a:lnSpc>
                <a:spcPct val="90000"/>
              </a:lnSpc>
              <a:buFont typeface="Arial" panose="020B0604020202020204" pitchFamily="34" charset="0"/>
              <a:buChar char="•"/>
            </a:pPr>
            <a:r>
              <a:rPr lang="en-US" sz="1400" b="0" i="0" dirty="0">
                <a:effectLst/>
                <a:latin typeface="Calibri" panose="020F0502020204030204" pitchFamily="34" charset="0"/>
              </a:rPr>
              <a:t>Searching for product offerings according to several search criteria</a:t>
            </a:r>
          </a:p>
          <a:p>
            <a:pPr>
              <a:lnSpc>
                <a:spcPct val="90000"/>
              </a:lnSpc>
              <a:buFont typeface="Arial" panose="020B0604020202020204" pitchFamily="34" charset="0"/>
              <a:buChar char="•"/>
            </a:pPr>
            <a:r>
              <a:rPr lang="en-US" sz="1400" b="0" i="0" dirty="0">
                <a:effectLst/>
                <a:latin typeface="Calibri" panose="020F0502020204030204" pitchFamily="34" charset="0"/>
              </a:rPr>
              <a:t>Filtering product offering list according to filterable information</a:t>
            </a:r>
          </a:p>
          <a:p>
            <a:pPr>
              <a:lnSpc>
                <a:spcPct val="90000"/>
              </a:lnSpc>
              <a:buFont typeface="Arial" panose="020B0604020202020204" pitchFamily="34" charset="0"/>
              <a:buChar char="•"/>
            </a:pPr>
            <a:r>
              <a:rPr lang="en-US" sz="1400" b="0" i="0" dirty="0">
                <a:effectLst/>
                <a:latin typeface="Calibri" panose="020F0502020204030204" pitchFamily="34" charset="0"/>
              </a:rPr>
              <a:t>Sorting product offering list according to predefined sort criteria</a:t>
            </a:r>
          </a:p>
          <a:p>
            <a:pPr>
              <a:lnSpc>
                <a:spcPct val="90000"/>
              </a:lnSpc>
              <a:buFont typeface="Arial" panose="020B0604020202020204" pitchFamily="34" charset="0"/>
              <a:buChar char="•"/>
            </a:pPr>
            <a:r>
              <a:rPr lang="en-US" sz="1400" b="0" i="0" dirty="0">
                <a:effectLst/>
                <a:latin typeface="Calibri" panose="020F0502020204030204" pitchFamily="34" charset="0"/>
              </a:rPr>
              <a:t>Comparing between product offerings</a:t>
            </a:r>
          </a:p>
          <a:p>
            <a:pPr>
              <a:lnSpc>
                <a:spcPct val="90000"/>
              </a:lnSpc>
              <a:buFont typeface="Arial" panose="020B0604020202020204" pitchFamily="34" charset="0"/>
              <a:buChar char="•"/>
            </a:pPr>
            <a:r>
              <a:rPr lang="en-US" sz="1400" b="0" i="0" dirty="0">
                <a:effectLst/>
                <a:latin typeface="Calibri" panose="020F0502020204030204" pitchFamily="34" charset="0"/>
              </a:rPr>
              <a:t>Retrieving the details of a specific product offering</a:t>
            </a:r>
          </a:p>
          <a:p>
            <a:pPr>
              <a:lnSpc>
                <a:spcPct val="90000"/>
              </a:lnSpc>
              <a:buFont typeface="Arial" panose="020B0604020202020204" pitchFamily="34" charset="0"/>
              <a:buChar char="•"/>
            </a:pPr>
            <a:r>
              <a:rPr lang="en-US" sz="1400" b="0" i="0" dirty="0">
                <a:effectLst/>
                <a:latin typeface="Calibri" panose="020F0502020204030204" pitchFamily="34" charset="0"/>
              </a:rPr>
              <a:t>Retrieving the list of replaceable product offerings for a specific product offering</a:t>
            </a:r>
          </a:p>
          <a:p>
            <a:pPr>
              <a:lnSpc>
                <a:spcPct val="90000"/>
              </a:lnSpc>
            </a:pPr>
            <a:r>
              <a:rPr lang="en-US" sz="1400" b="0" i="0" dirty="0">
                <a:effectLst/>
                <a:latin typeface="Calibri" panose="020F0502020204030204" pitchFamily="34" charset="0"/>
              </a:rPr>
              <a:t>The information from Amdocs Catalog is cached in a dedicated discovery repository (using indexing), to optimize speed and performance when performing different search operations.</a:t>
            </a:r>
          </a:p>
          <a:p>
            <a:pPr marL="36900" indent="0">
              <a:lnSpc>
                <a:spcPct val="90000"/>
              </a:lnSpc>
              <a:buNone/>
            </a:pPr>
            <a:endParaRPr lang="en-US" sz="1400" dirty="0"/>
          </a:p>
        </p:txBody>
      </p:sp>
    </p:spTree>
    <p:extLst>
      <p:ext uri="{BB962C8B-B14F-4D97-AF65-F5344CB8AC3E}">
        <p14:creationId xmlns:p14="http://schemas.microsoft.com/office/powerpoint/2010/main" val="950185141"/>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9E1A59-EB7B-4100-9139-45E5DEB46E81}"/>
              </a:ext>
            </a:extLst>
          </p:cNvPr>
          <p:cNvSpPr>
            <a:spLocks noGrp="1"/>
          </p:cNvSpPr>
          <p:nvPr>
            <p:ph type="title"/>
          </p:nvPr>
        </p:nvSpPr>
        <p:spPr>
          <a:xfrm>
            <a:off x="695916" y="1078264"/>
            <a:ext cx="3422930" cy="4701473"/>
          </a:xfrm>
        </p:spPr>
        <p:txBody>
          <a:bodyPr>
            <a:normAutofit/>
          </a:bodyPr>
          <a:lstStyle/>
          <a:p>
            <a:pPr algn="r"/>
            <a:r>
              <a:rPr lang="en-US" sz="4400" dirty="0">
                <a:solidFill>
                  <a:srgbClr val="FFFFFF"/>
                </a:solidFill>
              </a:rPr>
              <a:t>Product Ordering Management</a:t>
            </a:r>
          </a:p>
        </p:txBody>
      </p:sp>
      <p:sp>
        <p:nvSpPr>
          <p:cNvPr id="3" name="Content Placeholder 2">
            <a:extLst>
              <a:ext uri="{FF2B5EF4-FFF2-40B4-BE49-F238E27FC236}">
                <a16:creationId xmlns:a16="http://schemas.microsoft.com/office/drawing/2014/main" id="{FB753C7F-FFB1-41BD-9B5B-E4223C582703}"/>
              </a:ext>
            </a:extLst>
          </p:cNvPr>
          <p:cNvSpPr>
            <a:spLocks noGrp="1"/>
          </p:cNvSpPr>
          <p:nvPr>
            <p:ph idx="1"/>
          </p:nvPr>
        </p:nvSpPr>
        <p:spPr>
          <a:xfrm>
            <a:off x="5114167" y="1078263"/>
            <a:ext cx="6117578" cy="4701474"/>
          </a:xfrm>
          <a:effectLst/>
        </p:spPr>
        <p:txBody>
          <a:bodyPr anchor="ctr">
            <a:normAutofit/>
          </a:bodyPr>
          <a:lstStyle/>
          <a:p>
            <a:pPr>
              <a:lnSpc>
                <a:spcPct val="90000"/>
              </a:lnSpc>
            </a:pPr>
            <a:r>
              <a:rPr lang="en-US" sz="1700" b="0" i="0">
                <a:effectLst/>
                <a:latin typeface="Calibri" panose="020F0502020204030204" pitchFamily="34" charset="0"/>
              </a:rPr>
              <a:t>Provides a standardized mechanism for placing a product order with the necessary product order parameters. </a:t>
            </a:r>
            <a:endParaRPr lang="en-US" sz="1700">
              <a:effectLst/>
              <a:latin typeface="Calibri" panose="020F0502020204030204" pitchFamily="34" charset="0"/>
            </a:endParaRPr>
          </a:p>
          <a:p>
            <a:pPr>
              <a:lnSpc>
                <a:spcPct val="90000"/>
              </a:lnSpc>
            </a:pPr>
            <a:r>
              <a:rPr lang="en-US" sz="1700" b="0" i="0">
                <a:effectLst/>
                <a:latin typeface="Calibri" panose="020F0502020204030204" pitchFamily="34" charset="0"/>
              </a:rPr>
              <a:t>A product order references the product offering and identifies any specific requests made by the customer. The product order can include one or more order items, where each item represents a product offering that is defined in Amdocs Catalog. An order item can represent a new product offering or a modification to an existing assigned product inventory.</a:t>
            </a:r>
          </a:p>
          <a:p>
            <a:pPr>
              <a:lnSpc>
                <a:spcPct val="90000"/>
              </a:lnSpc>
            </a:pPr>
            <a:r>
              <a:rPr lang="en-US" sz="1700" b="0" i="0">
                <a:effectLst/>
                <a:latin typeface="Calibri" panose="020F0502020204030204" pitchFamily="34" charset="0"/>
              </a:rPr>
              <a:t>Capabilities of this subdomain include product configuration, exposing prices and totals, and capturing additional information such as payment and delivery details, prior to submitting the order to fulfillment.</a:t>
            </a:r>
          </a:p>
          <a:p>
            <a:pPr>
              <a:lnSpc>
                <a:spcPct val="90000"/>
              </a:lnSpc>
            </a:pPr>
            <a:r>
              <a:rPr lang="en-US" sz="1700" b="0" i="0">
                <a:effectLst/>
                <a:latin typeface="Calibri" panose="020F0502020204030204" pitchFamily="34" charset="0"/>
              </a:rPr>
              <a:t>Both product order and order item consist of several configurable states that change according to predefined actions.</a:t>
            </a:r>
          </a:p>
          <a:p>
            <a:pPr marL="36900" indent="0">
              <a:lnSpc>
                <a:spcPct val="90000"/>
              </a:lnSpc>
              <a:buNone/>
            </a:pPr>
            <a:endParaRPr lang="en-US" sz="1700"/>
          </a:p>
        </p:txBody>
      </p:sp>
    </p:spTree>
    <p:extLst>
      <p:ext uri="{BB962C8B-B14F-4D97-AF65-F5344CB8AC3E}">
        <p14:creationId xmlns:p14="http://schemas.microsoft.com/office/powerpoint/2010/main" val="3357123509"/>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34FE-CFB9-4F9A-9CF2-C2CE3173415E}"/>
              </a:ext>
            </a:extLst>
          </p:cNvPr>
          <p:cNvSpPr>
            <a:spLocks noGrp="1"/>
          </p:cNvSpPr>
          <p:nvPr>
            <p:ph type="title"/>
          </p:nvPr>
        </p:nvSpPr>
        <p:spPr>
          <a:xfrm>
            <a:off x="2823875" y="313780"/>
            <a:ext cx="5978072" cy="1329596"/>
          </a:xfrm>
        </p:spPr>
        <p:txBody>
          <a:bodyPr>
            <a:normAutofit/>
          </a:bodyPr>
          <a:lstStyle/>
          <a:p>
            <a:r>
              <a:rPr lang="en-US" dirty="0"/>
              <a:t>Promotions</a:t>
            </a:r>
          </a:p>
        </p:txBody>
      </p:sp>
      <p:sp>
        <p:nvSpPr>
          <p:cNvPr id="3" name="Content Placeholder 2">
            <a:extLst>
              <a:ext uri="{FF2B5EF4-FFF2-40B4-BE49-F238E27FC236}">
                <a16:creationId xmlns:a16="http://schemas.microsoft.com/office/drawing/2014/main" id="{8DCE3881-FA20-4EB1-9BD1-C483163575F5}"/>
              </a:ext>
            </a:extLst>
          </p:cNvPr>
          <p:cNvSpPr>
            <a:spLocks noGrp="1"/>
          </p:cNvSpPr>
          <p:nvPr>
            <p:ph idx="1"/>
          </p:nvPr>
        </p:nvSpPr>
        <p:spPr>
          <a:xfrm>
            <a:off x="643464" y="2127623"/>
            <a:ext cx="8459895" cy="3567225"/>
          </a:xfrm>
        </p:spPr>
        <p:txBody>
          <a:bodyPr anchor="ctr">
            <a:noAutofit/>
          </a:bodyPr>
          <a:lstStyle/>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cs typeface="Calibri" panose="020F0502020204030204" pitchFamily="34" charset="0"/>
              </a:rPr>
              <a:t>Responsible for the qualification of promotions including qualification conditions and promotion benefits.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cs typeface="Calibri" panose="020F0502020204030204" pitchFamily="34" charset="0"/>
              </a:rPr>
              <a:t>Provides a standardized mechanism for real-time communication of promotions to customers throughout the Amdocs Commerce journey. </a:t>
            </a:r>
            <a:br>
              <a:rPr lang="en-US" sz="1600" dirty="0">
                <a:effectLst/>
                <a:latin typeface="Calibri" panose="020F0502020204030204" pitchFamily="34" charset="0"/>
                <a:ea typeface="Times New Roman" panose="02020603050405020304" pitchFamily="18" charset="0"/>
                <a:cs typeface="Calibri" panose="020F0502020204030204" pitchFamily="34" charset="0"/>
              </a:rPr>
            </a:br>
            <a:br>
              <a:rPr lang="en-US" sz="1600" dirty="0">
                <a:effectLst/>
                <a:latin typeface="Calibri" panose="020F0502020204030204" pitchFamily="34" charset="0"/>
                <a:ea typeface="Times New Roman" panose="02020603050405020304" pitchFamily="18" charset="0"/>
                <a:cs typeface="Calibri" panose="020F0502020204030204" pitchFamily="34" charset="0"/>
              </a:rPr>
            </a:br>
            <a:r>
              <a:rPr lang="en-US" sz="1600" dirty="0">
                <a:effectLst/>
                <a:latin typeface="Calibri" panose="020F0502020204030204" pitchFamily="34" charset="0"/>
                <a:ea typeface="Times New Roman" panose="02020603050405020304" pitchFamily="18" charset="0"/>
                <a:cs typeface="Calibri" panose="020F0502020204030204" pitchFamily="34" charset="0"/>
              </a:rPr>
              <a:t>This journey begins at discovery, continues to cart and configuration, and is finalized at the order submission. In this journey, each subdomain invokes the Promotion subdomain and receives the qualified promotions for the product offering in context. Based on the qualified promotions, each subdomain calculates the final price and provides discounts based on the product offering.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cs typeface="Calibri" panose="020F0502020204030204" pitchFamily="34" charset="0"/>
              </a:rPr>
              <a:t>Promotions are defined and managed as Amdocs Catalog entities.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indent="0">
              <a:lnSpc>
                <a:spcPct val="90000"/>
              </a:lnSpc>
              <a:spcBef>
                <a:spcPts val="750"/>
              </a:spcBef>
              <a:spcAft>
                <a:spcPts val="0"/>
              </a:spcAft>
              <a:buNone/>
            </a:pPr>
            <a:br>
              <a:rPr lang="en-US" sz="1600" dirty="0">
                <a:effectLst/>
                <a:latin typeface="Calibri" panose="020F0502020204030204" pitchFamily="34" charset="0"/>
                <a:ea typeface="Times New Roman" panose="02020603050405020304" pitchFamily="18" charset="0"/>
                <a:cs typeface="Calibri" panose="020F0502020204030204" pitchFamily="34" charset="0"/>
              </a:rPr>
            </a:br>
            <a:r>
              <a:rPr lang="en-US" sz="1200" b="1" dirty="0">
                <a:effectLst/>
                <a:latin typeface="Calibri" panose="020F0502020204030204" pitchFamily="34" charset="0"/>
                <a:ea typeface="Times New Roman" panose="02020603050405020304" pitchFamily="18" charset="0"/>
                <a:cs typeface="Calibri" panose="020F0502020204030204" pitchFamily="34" charset="0"/>
              </a:rPr>
              <a:t>Note: </a:t>
            </a:r>
            <a:r>
              <a:rPr lang="en-US" sz="1200" dirty="0">
                <a:effectLst/>
                <a:latin typeface="Calibri" panose="020F0502020204030204" pitchFamily="34" charset="0"/>
                <a:ea typeface="Times New Roman" panose="02020603050405020304" pitchFamily="18" charset="0"/>
                <a:cs typeface="Calibri" panose="020F0502020204030204" pitchFamily="34" charset="0"/>
              </a:rPr>
              <a:t>Promotions are benefits offered by the service provider for a specified period of time with the purpose of attracting new customers and increasing the customers purchases. Promotions provide an incentive for customers to purchase new product offerings or to expand their services and purchases.</a:t>
            </a:r>
            <a:br>
              <a:rPr lang="en-US" sz="1200" dirty="0">
                <a:effectLst/>
                <a:latin typeface="Calibri" panose="020F0502020204030204" pitchFamily="34" charset="0"/>
                <a:ea typeface="Times New Roman" panose="02020603050405020304" pitchFamily="18" charset="0"/>
                <a:cs typeface="Times New Roman" panose="02020603050405020304" pitchFamily="18" charset="0"/>
              </a:rPr>
            </a:br>
            <a:r>
              <a:rPr lang="en-US" sz="1200" dirty="0">
                <a:effectLst/>
                <a:latin typeface="Calibri" panose="020F0502020204030204" pitchFamily="34" charset="0"/>
                <a:ea typeface="Times New Roman" panose="02020603050405020304" pitchFamily="18" charset="0"/>
                <a:cs typeface="Calibri" panose="020F0502020204030204" pitchFamily="34" charset="0"/>
              </a:rPr>
              <a:t>Promotions can have a wide range of marketing objectives, including sales increases, new product or service acceptance, positioning, and customer preservation.</a:t>
            </a:r>
            <a:br>
              <a:rPr lang="en-US" sz="1200" dirty="0">
                <a:effectLst/>
                <a:latin typeface="Calibri" panose="020F0502020204030204" pitchFamily="34" charset="0"/>
                <a:ea typeface="Times New Roman" panose="02020603050405020304" pitchFamily="18" charset="0"/>
                <a:cs typeface="Calibri" panose="020F0502020204030204" pitchFamily="34" charset="0"/>
              </a:rPr>
            </a:br>
            <a:r>
              <a:rPr lang="en-US" sz="1200" dirty="0">
                <a:effectLst/>
                <a:latin typeface="Calibri" panose="020F0502020204030204" pitchFamily="34" charset="0"/>
                <a:ea typeface="Times New Roman" panose="02020603050405020304" pitchFamily="18" charset="0"/>
              </a:rPr>
              <a:t>Promotions are provisioned on top of the existing catalog product offerings without having to modify the existing product offerings.</a:t>
            </a:r>
            <a:endParaRPr lang="en-US" sz="1200" dirty="0"/>
          </a:p>
        </p:txBody>
      </p:sp>
      <p:pic>
        <p:nvPicPr>
          <p:cNvPr id="19" name="Picture 18">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6" name="Graphic 15" descr="Tag">
            <a:extLst>
              <a:ext uri="{FF2B5EF4-FFF2-40B4-BE49-F238E27FC236}">
                <a16:creationId xmlns:a16="http://schemas.microsoft.com/office/drawing/2014/main" id="{45A9FE1C-0844-2E3F-71EF-ED363B3B0C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7439" y="1643376"/>
            <a:ext cx="3318937" cy="3995592"/>
          </a:xfrm>
          <a:prstGeom prst="rect">
            <a:avLst/>
          </a:prstGeom>
        </p:spPr>
      </p:pic>
    </p:spTree>
    <p:extLst>
      <p:ext uri="{BB962C8B-B14F-4D97-AF65-F5344CB8AC3E}">
        <p14:creationId xmlns:p14="http://schemas.microsoft.com/office/powerpoint/2010/main" val="37517238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FA35-DBF5-4F0C-88E1-336CEDC184A4}"/>
              </a:ext>
            </a:extLst>
          </p:cNvPr>
          <p:cNvSpPr>
            <a:spLocks noGrp="1"/>
          </p:cNvSpPr>
          <p:nvPr>
            <p:ph type="title"/>
          </p:nvPr>
        </p:nvSpPr>
        <p:spPr>
          <a:xfrm>
            <a:off x="5279472" y="609600"/>
            <a:ext cx="5844759" cy="970450"/>
          </a:xfrm>
        </p:spPr>
        <p:txBody>
          <a:bodyPr>
            <a:normAutofit/>
          </a:bodyPr>
          <a:lstStyle/>
          <a:p>
            <a:pPr>
              <a:lnSpc>
                <a:spcPct val="90000"/>
              </a:lnSpc>
            </a:pPr>
            <a:r>
              <a:rPr lang="en-US" sz="3100"/>
              <a:t>Resource Inventory Management</a:t>
            </a:r>
          </a:p>
        </p:txBody>
      </p:sp>
      <p:pic>
        <p:nvPicPr>
          <p:cNvPr id="19" name="Picture 18">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16" name="Graphic 15" descr="Web Design">
            <a:extLst>
              <a:ext uri="{FF2B5EF4-FFF2-40B4-BE49-F238E27FC236}">
                <a16:creationId xmlns:a16="http://schemas.microsoft.com/office/drawing/2014/main" id="{1F5F2DCB-B89C-180B-2A7D-CB6A8565C3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815" y="1193554"/>
            <a:ext cx="4003193" cy="4003193"/>
          </a:xfrm>
          <a:prstGeom prst="rect">
            <a:avLst/>
          </a:prstGeom>
        </p:spPr>
      </p:pic>
      <p:sp>
        <p:nvSpPr>
          <p:cNvPr id="3" name="Content Placeholder 2">
            <a:extLst>
              <a:ext uri="{FF2B5EF4-FFF2-40B4-BE49-F238E27FC236}">
                <a16:creationId xmlns:a16="http://schemas.microsoft.com/office/drawing/2014/main" id="{2BD440DC-BC19-4E4E-97D6-57B10A42F0FE}"/>
              </a:ext>
            </a:extLst>
          </p:cNvPr>
          <p:cNvSpPr>
            <a:spLocks noGrp="1"/>
          </p:cNvSpPr>
          <p:nvPr>
            <p:ph idx="1"/>
          </p:nvPr>
        </p:nvSpPr>
        <p:spPr>
          <a:xfrm>
            <a:off x="5279472" y="1828801"/>
            <a:ext cx="5844760" cy="3866048"/>
          </a:xfrm>
        </p:spPr>
        <p:txBody>
          <a:bodyPr anchor="ctr">
            <a:noAutofit/>
          </a:bodyPr>
          <a:lstStyle/>
          <a:p>
            <a:pPr>
              <a:lnSpc>
                <a:spcPct val="90000"/>
              </a:lnSpc>
            </a:pPr>
            <a:r>
              <a:rPr lang="en-US" sz="1600" dirty="0">
                <a:effectLst/>
                <a:latin typeface="Calibri" panose="020F0502020204030204" pitchFamily="34" charset="0"/>
              </a:rPr>
              <a:t>I</a:t>
            </a:r>
            <a:r>
              <a:rPr lang="en-US" sz="1600" b="0" i="0" dirty="0">
                <a:effectLst/>
                <a:latin typeface="Calibri" panose="020F0502020204030204" pitchFamily="34" charset="0"/>
              </a:rPr>
              <a:t>s a façade that integrates with the external Resource Management system according to the specific implementation. </a:t>
            </a:r>
            <a:endParaRPr lang="en-US" sz="1600" dirty="0">
              <a:effectLst/>
              <a:latin typeface="Calibri" panose="020F0502020204030204" pitchFamily="34" charset="0"/>
            </a:endParaRPr>
          </a:p>
          <a:p>
            <a:pPr>
              <a:lnSpc>
                <a:spcPct val="90000"/>
              </a:lnSpc>
            </a:pPr>
            <a:r>
              <a:rPr lang="en-US" sz="1600" b="0" i="0" dirty="0">
                <a:effectLst/>
                <a:latin typeface="Calibri" panose="020F0502020204030204" pitchFamily="34" charset="0"/>
              </a:rPr>
              <a:t>Enables different operations required on logical resources (such as IP Address and MSISDN), which are allocated to the service provider by external systems. The different operations on the resource include reserving or releasing a resource during the purchase, or the modification flow for the logical resources. In the case of Number Portability, the façade provides an operation to create a new logical resource (port-in).</a:t>
            </a:r>
            <a:br>
              <a:rPr lang="en-US" sz="1600" b="0" i="0" dirty="0">
                <a:effectLst/>
                <a:latin typeface="Calibri" panose="020F0502020204030204" pitchFamily="34" charset="0"/>
              </a:rPr>
            </a:br>
            <a:br>
              <a:rPr lang="en-US" sz="1600" b="0" i="0" dirty="0">
                <a:effectLst/>
                <a:highlight>
                  <a:srgbClr val="00FFFF"/>
                </a:highlight>
                <a:latin typeface="Calibri" panose="020F0502020204030204" pitchFamily="34" charset="0"/>
              </a:rPr>
            </a:br>
            <a:r>
              <a:rPr lang="en-US" sz="1600" b="0" i="0" dirty="0">
                <a:solidFill>
                  <a:schemeClr val="bg1"/>
                </a:solidFill>
                <a:effectLst/>
                <a:highlight>
                  <a:srgbClr val="00FFFF"/>
                </a:highlight>
                <a:latin typeface="Calibri" panose="020F0502020204030204" pitchFamily="34" charset="0"/>
              </a:rPr>
              <a:t>This subdomain defines an interface the must be implemented by each project. </a:t>
            </a:r>
          </a:p>
          <a:p>
            <a:pPr>
              <a:lnSpc>
                <a:spcPct val="90000"/>
              </a:lnSpc>
            </a:pPr>
            <a:r>
              <a:rPr lang="en-US" sz="1600" b="0" i="0" dirty="0">
                <a:effectLst/>
                <a:latin typeface="Calibri" panose="020F0502020204030204" pitchFamily="34" charset="0"/>
              </a:rPr>
              <a:t>The façade of the Resource Inventory Management subdomain needs to be configured according to the business logic of the integrated Resource Management system (such as using the lifecycle states of logical resources that are implemented in the Resource Management system).</a:t>
            </a:r>
          </a:p>
          <a:p>
            <a:pPr marL="36900" indent="0">
              <a:lnSpc>
                <a:spcPct val="90000"/>
              </a:lnSpc>
              <a:buNone/>
            </a:pPr>
            <a:endParaRPr lang="en-US" sz="1600" dirty="0"/>
          </a:p>
        </p:txBody>
      </p:sp>
    </p:spTree>
    <p:extLst>
      <p:ext uri="{BB962C8B-B14F-4D97-AF65-F5344CB8AC3E}">
        <p14:creationId xmlns:p14="http://schemas.microsoft.com/office/powerpoint/2010/main" val="1625302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2082"/>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ED72A9-3D61-419B-9B17-0E978352626F}"/>
              </a:ext>
            </a:extLst>
          </p:cNvPr>
          <p:cNvSpPr>
            <a:spLocks noGrp="1"/>
          </p:cNvSpPr>
          <p:nvPr>
            <p:ph type="title"/>
          </p:nvPr>
        </p:nvSpPr>
        <p:spPr>
          <a:xfrm>
            <a:off x="913794" y="4483145"/>
            <a:ext cx="10353761" cy="1633340"/>
          </a:xfrm>
        </p:spPr>
        <p:txBody>
          <a:bodyPr>
            <a:normAutofit/>
          </a:bodyPr>
          <a:lstStyle/>
          <a:p>
            <a:r>
              <a:rPr lang="en-US" sz="4800">
                <a:solidFill>
                  <a:srgbClr val="FFFFFF"/>
                </a:solidFill>
              </a:rPr>
              <a:t>Service Qualification</a:t>
            </a:r>
          </a:p>
        </p:txBody>
      </p:sp>
      <p:sp>
        <p:nvSpPr>
          <p:cNvPr id="3" name="Content Placeholder 2">
            <a:extLst>
              <a:ext uri="{FF2B5EF4-FFF2-40B4-BE49-F238E27FC236}">
                <a16:creationId xmlns:a16="http://schemas.microsoft.com/office/drawing/2014/main" id="{FF1BDEAC-5E27-4EF9-AC42-6BFE5838F8DA}"/>
              </a:ext>
            </a:extLst>
          </p:cNvPr>
          <p:cNvSpPr>
            <a:spLocks noGrp="1"/>
          </p:cNvSpPr>
          <p:nvPr>
            <p:ph idx="1"/>
          </p:nvPr>
        </p:nvSpPr>
        <p:spPr>
          <a:xfrm>
            <a:off x="913795" y="741515"/>
            <a:ext cx="10353762" cy="3045558"/>
          </a:xfrm>
          <a:effectLst/>
        </p:spPr>
        <p:txBody>
          <a:bodyPr anchor="ctr">
            <a:noAutofit/>
          </a:bodyPr>
          <a:lstStyle/>
          <a:p>
            <a:pPr>
              <a:lnSpc>
                <a:spcPct val="90000"/>
              </a:lnSpc>
            </a:pPr>
            <a:r>
              <a:rPr lang="en-US" sz="1400" b="0" i="0" dirty="0">
                <a:effectLst/>
                <a:latin typeface="Calibri" panose="020F0502020204030204" pitchFamily="34" charset="0"/>
              </a:rPr>
              <a:t>A façade that integrates with an external third-party system</a:t>
            </a:r>
            <a:r>
              <a:rPr lang="en-US" sz="1400" dirty="0">
                <a:effectLst/>
                <a:latin typeface="Calibri" panose="020F0502020204030204" pitchFamily="34" charset="0"/>
              </a:rPr>
              <a:t> &amp;</a:t>
            </a:r>
            <a:r>
              <a:rPr lang="en-US" sz="1400" b="0" i="0" dirty="0">
                <a:effectLst/>
                <a:latin typeface="Calibri" panose="020F0502020204030204" pitchFamily="34" charset="0"/>
              </a:rPr>
              <a:t> enables retrieving serviceability information, in order to check which product offerings and characteristic values are serviceable for a given location, such as, region, zip code, and address. </a:t>
            </a:r>
          </a:p>
          <a:p>
            <a:pPr>
              <a:lnSpc>
                <a:spcPct val="90000"/>
              </a:lnSpc>
            </a:pPr>
            <a:r>
              <a:rPr lang="en-US" sz="1400" b="0" i="0" dirty="0">
                <a:effectLst/>
                <a:latin typeface="Calibri" panose="020F0502020204030204" pitchFamily="34" charset="0"/>
              </a:rPr>
              <a:t>Returns the relevant serviceability information supported at the provided location, such as technology and speeds. This information is cached for a configurable time frame. When the information does not exist in the cache, the Service Qualification subdomain invokes a call to the external third-party system.</a:t>
            </a:r>
            <a:br>
              <a:rPr lang="en-US" sz="1400" b="0" i="0" dirty="0">
                <a:effectLst/>
                <a:latin typeface="Calibri" panose="020F0502020204030204" pitchFamily="34" charset="0"/>
              </a:rPr>
            </a:br>
            <a:r>
              <a:rPr lang="en-US" sz="1400" b="0" i="0" dirty="0">
                <a:effectLst/>
                <a:latin typeface="Calibri" panose="020F0502020204030204" pitchFamily="34" charset="0"/>
              </a:rPr>
              <a:t>Currently, the core serviceability capability is configured to support the technology and speed information.</a:t>
            </a:r>
          </a:p>
          <a:p>
            <a:pPr>
              <a:lnSpc>
                <a:spcPct val="90000"/>
              </a:lnSpc>
            </a:pPr>
            <a:r>
              <a:rPr lang="en-US" sz="1400" b="0" i="0" dirty="0">
                <a:effectLst/>
                <a:latin typeface="Calibri" panose="020F0502020204030204" pitchFamily="34" charset="0"/>
              </a:rPr>
              <a:t>Based on the information returned by the Service Qualification subdomain, Amdocs Catalog and some of the Amdocs Commerce subdomains (such as Product Offering Discovery and Product Configurator) are able to:</a:t>
            </a:r>
          </a:p>
          <a:p>
            <a:pPr>
              <a:lnSpc>
                <a:spcPct val="90000"/>
              </a:lnSpc>
              <a:buFont typeface="Arial" panose="020B0604020202020204" pitchFamily="34" charset="0"/>
              <a:buChar char="•"/>
            </a:pPr>
            <a:r>
              <a:rPr lang="en-US" sz="1400" b="0" i="0" dirty="0">
                <a:effectLst/>
                <a:latin typeface="Calibri" panose="020F0502020204030204" pitchFamily="34" charset="0"/>
              </a:rPr>
              <a:t>Filter serviceable products offering</a:t>
            </a:r>
          </a:p>
          <a:p>
            <a:pPr>
              <a:lnSpc>
                <a:spcPct val="90000"/>
              </a:lnSpc>
              <a:buFont typeface="Arial" panose="020B0604020202020204" pitchFamily="34" charset="0"/>
              <a:buChar char="•"/>
            </a:pPr>
            <a:r>
              <a:rPr lang="en-US" sz="1400" b="0" i="0" dirty="0">
                <a:effectLst/>
                <a:latin typeface="Calibri" panose="020F0502020204030204" pitchFamily="34" charset="0"/>
              </a:rPr>
              <a:t>Validate if the selected product offering is still valid when the user updates his location or changes the product offering configuration.</a:t>
            </a:r>
          </a:p>
          <a:p>
            <a:pPr marL="742950" lvl="1" indent="-285750">
              <a:lnSpc>
                <a:spcPct val="90000"/>
              </a:lnSpc>
              <a:buFont typeface="Arial" panose="020B0604020202020204" pitchFamily="34" charset="0"/>
              <a:buChar char="•"/>
            </a:pPr>
            <a:r>
              <a:rPr lang="en-US" sz="1400" b="0" i="0" dirty="0">
                <a:effectLst/>
                <a:latin typeface="Calibri" panose="020F0502020204030204" pitchFamily="34" charset="0"/>
              </a:rPr>
              <a:t>Based on the configuration parameter, the Amdocs Commerce subdomains are able to invoke a serviceability check in any stage (such as add cart item, cart check out, add order item) of the ordering process.</a:t>
            </a:r>
          </a:p>
          <a:p>
            <a:pPr marL="742950" lvl="1" indent="-285750">
              <a:lnSpc>
                <a:spcPct val="90000"/>
              </a:lnSpc>
              <a:buFont typeface="Arial" panose="020B0604020202020204" pitchFamily="34" charset="0"/>
              <a:buChar char="•"/>
            </a:pPr>
            <a:r>
              <a:rPr lang="en-US" sz="1400" b="0" i="0" dirty="0">
                <a:effectLst/>
                <a:latin typeface="Calibri" panose="020F0502020204030204" pitchFamily="34" charset="0"/>
              </a:rPr>
              <a:t>However, during the submit operation in the Product Ordering subdomain, a serviceability check is mandatory.</a:t>
            </a:r>
          </a:p>
          <a:p>
            <a:pPr marL="36900" indent="0">
              <a:lnSpc>
                <a:spcPct val="90000"/>
              </a:lnSpc>
              <a:buNone/>
            </a:pPr>
            <a:endParaRPr lang="en-US" sz="1400" dirty="0"/>
          </a:p>
        </p:txBody>
      </p:sp>
    </p:spTree>
    <p:extLst>
      <p:ext uri="{BB962C8B-B14F-4D97-AF65-F5344CB8AC3E}">
        <p14:creationId xmlns:p14="http://schemas.microsoft.com/office/powerpoint/2010/main" val="3019532152"/>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E48E-8597-4305-940C-4B8E40AA185E}"/>
              </a:ext>
            </a:extLst>
          </p:cNvPr>
          <p:cNvSpPr>
            <a:spLocks noGrp="1"/>
          </p:cNvSpPr>
          <p:nvPr>
            <p:ph type="title"/>
          </p:nvPr>
        </p:nvSpPr>
        <p:spPr>
          <a:xfrm>
            <a:off x="5146160" y="609600"/>
            <a:ext cx="5978072" cy="970450"/>
          </a:xfrm>
        </p:spPr>
        <p:txBody>
          <a:bodyPr>
            <a:normAutofit/>
          </a:bodyPr>
          <a:lstStyle/>
          <a:p>
            <a:r>
              <a:rPr lang="en-US" dirty="0"/>
              <a:t>Shopping Cart</a:t>
            </a:r>
            <a:endParaRPr lang="en-US"/>
          </a:p>
        </p:txBody>
      </p:sp>
      <p:pic>
        <p:nvPicPr>
          <p:cNvPr id="14" name="Picture 13" descr="Line of grocery carts">
            <a:extLst>
              <a:ext uri="{FF2B5EF4-FFF2-40B4-BE49-F238E27FC236}">
                <a16:creationId xmlns:a16="http://schemas.microsoft.com/office/drawing/2014/main" id="{3D9EB0A6-E48F-5F57-803C-CB839C18D06B}"/>
              </a:ext>
            </a:extLst>
          </p:cNvPr>
          <p:cNvPicPr>
            <a:picLocks noChangeAspect="1"/>
          </p:cNvPicPr>
          <p:nvPr/>
        </p:nvPicPr>
        <p:blipFill rotWithShape="1">
          <a:blip r:embed="rId3"/>
          <a:srcRect l="42357" r="13146" b="-2"/>
          <a:stretch/>
        </p:blipFill>
        <p:spPr>
          <a:xfrm>
            <a:off x="-10649" y="1"/>
            <a:ext cx="4571649" cy="6858000"/>
          </a:xfrm>
          <a:prstGeom prst="rect">
            <a:avLst/>
          </a:prstGeom>
        </p:spPr>
      </p:pic>
      <p:sp>
        <p:nvSpPr>
          <p:cNvPr id="3" name="Content Placeholder 2">
            <a:extLst>
              <a:ext uri="{FF2B5EF4-FFF2-40B4-BE49-F238E27FC236}">
                <a16:creationId xmlns:a16="http://schemas.microsoft.com/office/drawing/2014/main" id="{E82CE7BB-3389-4BDC-B12A-86C003EB33A6}"/>
              </a:ext>
            </a:extLst>
          </p:cNvPr>
          <p:cNvSpPr>
            <a:spLocks noGrp="1"/>
          </p:cNvSpPr>
          <p:nvPr>
            <p:ph idx="1"/>
          </p:nvPr>
        </p:nvSpPr>
        <p:spPr>
          <a:xfrm>
            <a:off x="5146160" y="1828801"/>
            <a:ext cx="5978072" cy="3866048"/>
          </a:xfrm>
        </p:spPr>
        <p:txBody>
          <a:bodyPr anchor="ctr">
            <a:normAutofit lnSpcReduction="10000"/>
          </a:bodyPr>
          <a:lstStyle/>
          <a:p>
            <a:pPr marL="342900" marR="0" lvl="0" indent="-342900">
              <a:lnSpc>
                <a:spcPct val="90000"/>
              </a:lnSpc>
              <a:spcBef>
                <a:spcPts val="750"/>
              </a:spcBef>
              <a:spcAft>
                <a:spcPts val="0"/>
              </a:spcAft>
              <a:buClr>
                <a:srgbClr val="AB452B"/>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rPr>
              <a:t>Provides a standardized mechanism for the management of shopping carts, including creation, update, retrieval, validation, and checkout. </a:t>
            </a:r>
            <a:endParaRPr lang="en-US" sz="16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750"/>
              </a:spcBef>
              <a:spcAft>
                <a:spcPts val="0"/>
              </a:spcAft>
              <a:buClr>
                <a:srgbClr val="AB452B"/>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rPr>
              <a:t>The shopping cart entity is used for the temporary selection and reservation of product offerings during the ordering flow as well as during the update of products owned by customers. </a:t>
            </a:r>
            <a:endParaRPr lang="en-US" sz="16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750"/>
              </a:spcBef>
              <a:spcAft>
                <a:spcPts val="0"/>
              </a:spcAft>
              <a:buClr>
                <a:srgbClr val="AB452B"/>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rPr>
              <a:t>The shopping cart includes one or more cart items that correspond to both tangible and intangible goods and services, such as a mobile device, family plan, and Internet plan.</a:t>
            </a:r>
            <a:r>
              <a:rPr lang="en-US" sz="1600" dirty="0">
                <a:effectLst/>
                <a:latin typeface="Times New Roman" panose="02020603050405020304" pitchFamily="18" charset="0"/>
                <a:ea typeface="Times New Roman" panose="02020603050405020304" pitchFamily="18" charset="0"/>
              </a:rPr>
              <a:t> </a:t>
            </a:r>
          </a:p>
          <a:p>
            <a:pPr marL="342900" marR="0" lvl="0" indent="-342900">
              <a:lnSpc>
                <a:spcPct val="90000"/>
              </a:lnSpc>
              <a:spcBef>
                <a:spcPts val="750"/>
              </a:spcBef>
              <a:spcAft>
                <a:spcPts val="0"/>
              </a:spcAft>
              <a:buClr>
                <a:srgbClr val="AB452B"/>
              </a:buClr>
              <a:buFont typeface="Calibri" panose="020F0502020204030204" pitchFamily="34" charset="0"/>
              <a:buChar char="-"/>
            </a:pPr>
            <a:r>
              <a:rPr lang="en-US" sz="1600" dirty="0">
                <a:effectLst/>
                <a:latin typeface="Calibri" panose="020F0502020204030204" pitchFamily="34" charset="0"/>
                <a:ea typeface="Times New Roman" panose="02020603050405020304" pitchFamily="18" charset="0"/>
              </a:rPr>
              <a:t>The shopping cart contains the following details :</a:t>
            </a:r>
            <a:br>
              <a:rPr lang="en-US" sz="1600" dirty="0">
                <a:effectLst/>
                <a:latin typeface="Calibri" panose="020F0502020204030204" pitchFamily="34" charset="0"/>
                <a:ea typeface="Times New Roman" panose="02020603050405020304" pitchFamily="18" charset="0"/>
              </a:rPr>
            </a:br>
            <a:endParaRPr lang="en-US" sz="1600" dirty="0">
              <a:effectLst/>
              <a:latin typeface="Times New Roman" panose="02020603050405020304" pitchFamily="18" charset="0"/>
              <a:ea typeface="Times New Roman" panose="02020603050405020304" pitchFamily="18" charset="0"/>
            </a:endParaRPr>
          </a:p>
          <a:p>
            <a:pPr marL="342900" marR="0" lvl="0" indent="-342900">
              <a:lnSpc>
                <a:spcPct val="90000"/>
              </a:lnSpc>
              <a:spcBef>
                <a:spcPts val="0"/>
              </a:spcBef>
              <a:spcAft>
                <a:spcPts val="800"/>
              </a:spcAft>
              <a:buClr>
                <a:srgbClr val="AB452B"/>
              </a:buClr>
              <a:buSzPts val="1000"/>
              <a:buFont typeface="Symbol" panose="05050102010706020507" pitchFamily="18" charset="2"/>
              <a:buChar char=""/>
              <a:tabLst>
                <a:tab pos="457200" algn="l"/>
              </a:tabLst>
            </a:pPr>
            <a:r>
              <a:rPr lang="en-US" sz="1600" dirty="0">
                <a:effectLst/>
                <a:latin typeface="Calibri" panose="020F0502020204030204" pitchFamily="34" charset="0"/>
                <a:ea typeface="Times New Roman" panose="02020603050405020304" pitchFamily="18" charset="0"/>
                <a:cs typeface="Calibri" panose="020F0502020204030204" pitchFamily="34" charset="0"/>
              </a:rPr>
              <a:t>A list of cart items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Clr>
                <a:srgbClr val="AB452B"/>
              </a:buClr>
              <a:buSzPts val="1000"/>
              <a:buFont typeface="Symbol" panose="05050102010706020507" pitchFamily="18" charset="2"/>
              <a:buChar char=""/>
              <a:tabLst>
                <a:tab pos="457200" algn="l"/>
              </a:tabLst>
            </a:pPr>
            <a:r>
              <a:rPr lang="en-US" sz="1600" dirty="0">
                <a:effectLst/>
                <a:latin typeface="Calibri" panose="020F0502020204030204" pitchFamily="34" charset="0"/>
                <a:ea typeface="Times New Roman" panose="02020603050405020304" pitchFamily="18" charset="0"/>
                <a:cs typeface="Calibri" panose="020F0502020204030204" pitchFamily="34" charset="0"/>
              </a:rPr>
              <a:t>A reference to the customer (</a:t>
            </a:r>
            <a:r>
              <a:rPr lang="en-US" sz="1600" dirty="0" err="1">
                <a:effectLst/>
                <a:latin typeface="Calibri" panose="020F0502020204030204" pitchFamily="34" charset="0"/>
                <a:ea typeface="Times New Roman" panose="02020603050405020304" pitchFamily="18" charset="0"/>
                <a:cs typeface="Calibri" panose="020F0502020204030204" pitchFamily="34" charset="0"/>
              </a:rPr>
              <a:t>partyRole</a:t>
            </a:r>
            <a:r>
              <a:rPr lang="en-US" sz="1600" dirty="0">
                <a:effectLst/>
                <a:latin typeface="Calibri" panose="020F0502020204030204" pitchFamily="34" charset="0"/>
                <a:ea typeface="Times New Roman" panose="02020603050405020304" pitchFamily="18" charset="0"/>
                <a:cs typeface="Calibri" panose="020F0502020204030204" pitchFamily="34" charset="0"/>
              </a:rPr>
              <a:t>) or to a contact medium if the customer does not exist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90000"/>
              </a:lnSpc>
              <a:spcBef>
                <a:spcPts val="0"/>
              </a:spcBef>
              <a:spcAft>
                <a:spcPts val="800"/>
              </a:spcAft>
              <a:buClr>
                <a:srgbClr val="AB452B"/>
              </a:buClr>
              <a:buSzPts val="1000"/>
              <a:buFont typeface="Symbol" panose="05050102010706020507" pitchFamily="18" charset="2"/>
              <a:buChar char=""/>
              <a:tabLst>
                <a:tab pos="457200" algn="l"/>
              </a:tabLst>
            </a:pPr>
            <a:r>
              <a:rPr lang="en-US" sz="1600" dirty="0">
                <a:effectLst/>
                <a:latin typeface="Calibri" panose="020F0502020204030204" pitchFamily="34" charset="0"/>
                <a:ea typeface="Times New Roman" panose="02020603050405020304" pitchFamily="18" charset="0"/>
                <a:cs typeface="Calibri" panose="020F0502020204030204" pitchFamily="34" charset="0"/>
              </a:rPr>
              <a:t>The total price of all items, including promotions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36900" indent="0">
              <a:lnSpc>
                <a:spcPct val="90000"/>
              </a:lnSpc>
              <a:buClr>
                <a:srgbClr val="AB452B"/>
              </a:buClr>
              <a:buNone/>
            </a:pPr>
            <a:endParaRPr lang="en-US" sz="1600" dirty="0"/>
          </a:p>
        </p:txBody>
      </p:sp>
      <p:pic>
        <p:nvPicPr>
          <p:cNvPr id="18" name="Picture 17">
            <a:extLst>
              <a:ext uri="{FF2B5EF4-FFF2-40B4-BE49-F238E27FC236}">
                <a16:creationId xmlns:a16="http://schemas.microsoft.com/office/drawing/2014/main" id="{559DF61F-9058-49C9-8F75-DC501F983B0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spTree>
    <p:extLst>
      <p:ext uri="{BB962C8B-B14F-4D97-AF65-F5344CB8AC3E}">
        <p14:creationId xmlns:p14="http://schemas.microsoft.com/office/powerpoint/2010/main" val="1857242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6">
            <a:extLst>
              <a:ext uri="{FF2B5EF4-FFF2-40B4-BE49-F238E27FC236}">
                <a16:creationId xmlns:a16="http://schemas.microsoft.com/office/drawing/2014/main" id="{56B051A4-96A7-4A11-9DAD-063A9C577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92082"/>
            <a:ext cx="12192000" cy="2565918"/>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6C2444-BD41-43FE-81A9-4CEB6B72A9DA}"/>
              </a:ext>
            </a:extLst>
          </p:cNvPr>
          <p:cNvSpPr>
            <a:spLocks noGrp="1"/>
          </p:cNvSpPr>
          <p:nvPr>
            <p:ph type="title"/>
          </p:nvPr>
        </p:nvSpPr>
        <p:spPr>
          <a:xfrm>
            <a:off x="913794" y="4483145"/>
            <a:ext cx="10353761" cy="1633340"/>
          </a:xfrm>
        </p:spPr>
        <p:txBody>
          <a:bodyPr>
            <a:normAutofit/>
          </a:bodyPr>
          <a:lstStyle/>
          <a:p>
            <a:r>
              <a:rPr lang="en-US" sz="4800">
                <a:solidFill>
                  <a:srgbClr val="FFFFFF"/>
                </a:solidFill>
              </a:rPr>
              <a:t>Stock Management </a:t>
            </a:r>
          </a:p>
        </p:txBody>
      </p:sp>
      <p:sp>
        <p:nvSpPr>
          <p:cNvPr id="3" name="Content Placeholder 2">
            <a:extLst>
              <a:ext uri="{FF2B5EF4-FFF2-40B4-BE49-F238E27FC236}">
                <a16:creationId xmlns:a16="http://schemas.microsoft.com/office/drawing/2014/main" id="{3B1E8FE4-1E05-440F-AE8A-DC23F5F4B953}"/>
              </a:ext>
            </a:extLst>
          </p:cNvPr>
          <p:cNvSpPr>
            <a:spLocks noGrp="1"/>
          </p:cNvSpPr>
          <p:nvPr>
            <p:ph idx="1"/>
          </p:nvPr>
        </p:nvSpPr>
        <p:spPr>
          <a:xfrm>
            <a:off x="913795" y="741515"/>
            <a:ext cx="10353762" cy="3045558"/>
          </a:xfrm>
          <a:effectLst/>
        </p:spPr>
        <p:txBody>
          <a:bodyPr anchor="ctr">
            <a:normAutofit/>
          </a:bodyPr>
          <a:lstStyle/>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Includes a façade that integrates with an external third-party system and provides a mechanism to manage stock availability for product offerings that are sold to the customers: retrieve stock levels (quantity per product type), reserve stock items, release a stock reservation and update the stock level. </a:t>
            </a: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The stock level will be cached for a configured time frame. When the information does not exist in the cache, the Stock Management subdomain will invoke a call to the external third-party system. This information enables the Amdocs Commerce subdomains to retrieve stock levels and the quantity of the product offerings, and to validate that the selected product offerings are available in stock.</a:t>
            </a: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Only tangible goods, such as Devices or Headphones are part of this stock availability. Other products, such as Plan or Data Allowance, are not bound to stock availability (based on the Amdocs Catalog definition).</a:t>
            </a: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90000"/>
              </a:lnSpc>
              <a:spcBef>
                <a:spcPts val="750"/>
              </a:spcBef>
              <a:spcAft>
                <a:spcPts val="0"/>
              </a:spcAft>
              <a:buClr>
                <a:srgbClr val="000000"/>
              </a:buClr>
              <a:buFont typeface="Calibri" panose="020F0502020204030204" pitchFamily="34" charset="0"/>
              <a:buChar char="-"/>
            </a:pPr>
            <a:r>
              <a:rPr lang="en-US" sz="1700" dirty="0">
                <a:effectLst/>
                <a:latin typeface="Calibri" panose="020F0502020204030204" pitchFamily="34" charset="0"/>
                <a:ea typeface="Times New Roman" panose="02020603050405020304" pitchFamily="18" charset="0"/>
                <a:cs typeface="Calibri" panose="020F0502020204030204" pitchFamily="34" charset="0"/>
              </a:rPr>
              <a:t>The Amdocs Commerce subdomains define, by means of a configurable parameter, whether to invoke a call to stock management or not.</a:t>
            </a:r>
            <a:endParaRPr lang="en-US" sz="1700" dirty="0">
              <a:effectLst/>
              <a:latin typeface="Calibri" panose="020F0502020204030204" pitchFamily="34" charset="0"/>
              <a:ea typeface="Times New Roman" panose="02020603050405020304" pitchFamily="18" charset="0"/>
              <a:cs typeface="Times New Roman" panose="02020603050405020304" pitchFamily="18" charset="0"/>
            </a:endParaRPr>
          </a:p>
          <a:p>
            <a:pPr marL="36900" indent="0">
              <a:lnSpc>
                <a:spcPct val="90000"/>
              </a:lnSpc>
              <a:buNone/>
            </a:pPr>
            <a:endParaRPr lang="en-US" sz="1700" dirty="0"/>
          </a:p>
        </p:txBody>
      </p:sp>
    </p:spTree>
    <p:extLst>
      <p:ext uri="{BB962C8B-B14F-4D97-AF65-F5344CB8AC3E}">
        <p14:creationId xmlns:p14="http://schemas.microsoft.com/office/powerpoint/2010/main" val="357391313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5915" y="1088366"/>
            <a:ext cx="3170363" cy="1231106"/>
          </a:xfrm>
        </p:spPr>
        <p:txBody>
          <a:bodyPr>
            <a:normAutofit fontScale="90000"/>
          </a:bodyPr>
          <a:lstStyle/>
          <a:p>
            <a:r>
              <a:rPr lang="en-US" dirty="0"/>
              <a:t>Order Handling-(OH)</a:t>
            </a:r>
          </a:p>
        </p:txBody>
      </p:sp>
      <p:pic>
        <p:nvPicPr>
          <p:cNvPr id="4" name="Graphic 3" descr="Truck">
            <a:extLst>
              <a:ext uri="{FF2B5EF4-FFF2-40B4-BE49-F238E27FC236}">
                <a16:creationId xmlns:a16="http://schemas.microsoft.com/office/drawing/2014/main" id="{7F3421CF-10C8-4D00-BB57-FB77169B9D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398" y="2419350"/>
            <a:ext cx="2478002" cy="2478002"/>
          </a:xfrm>
          <a:prstGeom prst="rect">
            <a:avLst/>
          </a:prstGeom>
        </p:spPr>
      </p:pic>
    </p:spTree>
    <p:extLst>
      <p:ext uri="{BB962C8B-B14F-4D97-AF65-F5344CB8AC3E}">
        <p14:creationId xmlns:p14="http://schemas.microsoft.com/office/powerpoint/2010/main" val="519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id="{5C56FD3A-4F39-4752-AC00-DB25CCA4E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2">
            <a:extLst>
              <a:ext uri="{FF2B5EF4-FFF2-40B4-BE49-F238E27FC236}">
                <a16:creationId xmlns:a16="http://schemas.microsoft.com/office/drawing/2014/main" id="{772527DF-A25C-46B4-A5D9-BBE2E310A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44A4CA1-E0A5-4692-9EC3-A9AE39BA8C39}"/>
              </a:ext>
            </a:extLst>
          </p:cNvPr>
          <p:cNvPicPr>
            <a:picLocks noChangeAspect="1"/>
          </p:cNvPicPr>
          <p:nvPr/>
        </p:nvPicPr>
        <p:blipFill rotWithShape="1">
          <a:blip r:embed="rId3"/>
          <a:srcRect r="1" b="9180"/>
          <a:stretch/>
        </p:blipFill>
        <p:spPr>
          <a:xfrm>
            <a:off x="643467" y="643467"/>
            <a:ext cx="10905066" cy="5571066"/>
          </a:xfrm>
          <a:prstGeom prst="rect">
            <a:avLst/>
          </a:prstGeom>
        </p:spPr>
      </p:pic>
    </p:spTree>
    <p:extLst>
      <p:ext uri="{BB962C8B-B14F-4D97-AF65-F5344CB8AC3E}">
        <p14:creationId xmlns:p14="http://schemas.microsoft.com/office/powerpoint/2010/main" val="88308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4C96-1C57-41D6-91F8-084F8F95FAE1}"/>
              </a:ext>
            </a:extLst>
          </p:cNvPr>
          <p:cNvSpPr>
            <a:spLocks noGrp="1"/>
          </p:cNvSpPr>
          <p:nvPr>
            <p:ph type="title"/>
          </p:nvPr>
        </p:nvSpPr>
        <p:spPr/>
        <p:txBody>
          <a:bodyPr/>
          <a:lstStyle/>
          <a:p>
            <a:r>
              <a:rPr lang="en-US"/>
              <a:t>D1 Suite</a:t>
            </a:r>
            <a:endParaRPr lang="en-US" dirty="0"/>
          </a:p>
        </p:txBody>
      </p:sp>
      <p:pic>
        <p:nvPicPr>
          <p:cNvPr id="5" name="Content Placeholder 4">
            <a:extLst>
              <a:ext uri="{FF2B5EF4-FFF2-40B4-BE49-F238E27FC236}">
                <a16:creationId xmlns:a16="http://schemas.microsoft.com/office/drawing/2014/main" id="{48101F5B-DBC0-4223-B645-E8453FFB89E0}"/>
              </a:ext>
            </a:extLst>
          </p:cNvPr>
          <p:cNvPicPr>
            <a:picLocks noGrp="1" noChangeAspect="1"/>
          </p:cNvPicPr>
          <p:nvPr>
            <p:ph idx="1"/>
          </p:nvPr>
        </p:nvPicPr>
        <p:blipFill>
          <a:blip r:embed="rId2"/>
          <a:stretch>
            <a:fillRect/>
          </a:stretch>
        </p:blipFill>
        <p:spPr>
          <a:xfrm>
            <a:off x="-5325" y="-190500"/>
            <a:ext cx="12192001" cy="7048500"/>
          </a:xfrm>
        </p:spPr>
      </p:pic>
    </p:spTree>
    <p:extLst>
      <p:ext uri="{BB962C8B-B14F-4D97-AF65-F5344CB8AC3E}">
        <p14:creationId xmlns:p14="http://schemas.microsoft.com/office/powerpoint/2010/main" val="2365773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Text Placeholder 2">
            <a:extLst>
              <a:ext uri="{FF2B5EF4-FFF2-40B4-BE49-F238E27FC236}">
                <a16:creationId xmlns:a16="http://schemas.microsoft.com/office/drawing/2014/main" id="{DE8C82B6-D65A-4E96-BFB8-5B3FF506A5FB}"/>
              </a:ext>
            </a:extLst>
          </p:cNvPr>
          <p:cNvSpPr>
            <a:spLocks noGrp="1"/>
          </p:cNvSpPr>
          <p:nvPr>
            <p:ph type="body" sz="quarter" idx="10"/>
          </p:nvPr>
        </p:nvSpPr>
        <p:spPr>
          <a:xfrm>
            <a:off x="1235528" y="3924299"/>
            <a:ext cx="9710296" cy="2800351"/>
          </a:xfrm>
        </p:spPr>
        <p:txBody>
          <a:bodyPr vert="horz" lIns="91440" tIns="45720" rIns="91440" bIns="45720" rtlCol="0" anchor="t">
            <a:normAutofit lnSpcReduction="10000"/>
          </a:bodyPr>
          <a:lstStyle/>
          <a:p>
            <a:pPr algn="l"/>
            <a:r>
              <a:rPr lang="en-US" b="0" i="0" dirty="0">
                <a:solidFill>
                  <a:schemeClr val="tx1"/>
                </a:solidFill>
                <a:effectLst/>
                <a:latin typeface="Montserrat" panose="00000500000000000000" pitchFamily="2" charset="0"/>
              </a:rPr>
              <a:t>Once we submit the order , Order handling process is triggered in the system. </a:t>
            </a:r>
          </a:p>
          <a:p>
            <a:pPr algn="l"/>
            <a:r>
              <a:rPr lang="en-US" b="0" i="0" dirty="0">
                <a:solidFill>
                  <a:schemeClr val="tx1"/>
                </a:solidFill>
                <a:effectLst/>
                <a:latin typeface="Montserrat" panose="00000500000000000000" pitchFamily="2" charset="0"/>
              </a:rPr>
              <a:t>Submit order → Order Execution Subdomain (Handle Order MS- Core)→ Validate Order → Resolver (Resolves the order by deciding which flow to execute/ Which BPMN to run)</a:t>
            </a:r>
          </a:p>
          <a:p>
            <a:pPr algn="l"/>
            <a:r>
              <a:rPr lang="en-US" b="0" i="0" dirty="0">
                <a:solidFill>
                  <a:schemeClr val="tx1"/>
                </a:solidFill>
                <a:effectLst/>
                <a:latin typeface="Montserrat" panose="00000500000000000000" pitchFamily="2" charset="0"/>
              </a:rPr>
              <a:t>For all Business steps executed by Camunda we have a common contract to be used in all microservices - step integration pattern: each MS will always receive a flow context object and return a flow context object. </a:t>
            </a:r>
          </a:p>
          <a:p>
            <a:endParaRPr lang="en-US" dirty="0">
              <a:solidFill>
                <a:schemeClr val="tx1"/>
              </a:solidFill>
            </a:endParaRPr>
          </a:p>
        </p:txBody>
      </p:sp>
      <p:pic>
        <p:nvPicPr>
          <p:cNvPr id="5" name="Picture 4" descr="Diagram&#10;&#10;Description automatically generated">
            <a:extLst>
              <a:ext uri="{FF2B5EF4-FFF2-40B4-BE49-F238E27FC236}">
                <a16:creationId xmlns:a16="http://schemas.microsoft.com/office/drawing/2014/main" id="{71D4FF1A-E952-4200-9FA7-D9325A7A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953" y="279988"/>
            <a:ext cx="9584871" cy="3504600"/>
          </a:xfrm>
          <a:prstGeom prst="rect">
            <a:avLst/>
          </a:prstGeom>
        </p:spPr>
      </p:pic>
    </p:spTree>
    <p:extLst>
      <p:ext uri="{BB962C8B-B14F-4D97-AF65-F5344CB8AC3E}">
        <p14:creationId xmlns:p14="http://schemas.microsoft.com/office/powerpoint/2010/main" val="167434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19129-B042-4AD1-AA2E-C8F2EFF5190B}"/>
              </a:ext>
            </a:extLst>
          </p:cNvPr>
          <p:cNvSpPr>
            <a:spLocks noGrp="1"/>
          </p:cNvSpPr>
          <p:nvPr>
            <p:ph type="title"/>
          </p:nvPr>
        </p:nvSpPr>
        <p:spPr>
          <a:xfrm>
            <a:off x="695916" y="1078264"/>
            <a:ext cx="3422930" cy="4701473"/>
          </a:xfrm>
        </p:spPr>
        <p:txBody>
          <a:bodyPr vert="horz" lIns="91440" tIns="45720" rIns="91440" bIns="45720" rtlCol="0" anchor="ctr">
            <a:normAutofit/>
          </a:bodyPr>
          <a:lstStyle/>
          <a:p>
            <a:pPr algn="r"/>
            <a:r>
              <a:rPr lang="en-US" sz="4400">
                <a:solidFill>
                  <a:srgbClr val="FFFFFF"/>
                </a:solidFill>
              </a:rPr>
              <a:t>Camunda Ecosystem</a:t>
            </a:r>
          </a:p>
        </p:txBody>
      </p:sp>
      <p:sp>
        <p:nvSpPr>
          <p:cNvPr id="3" name="Text Placeholder 2">
            <a:extLst>
              <a:ext uri="{FF2B5EF4-FFF2-40B4-BE49-F238E27FC236}">
                <a16:creationId xmlns:a16="http://schemas.microsoft.com/office/drawing/2014/main" id="{62D81054-FCB0-4ABF-BD02-A57C10359EA5}"/>
              </a:ext>
            </a:extLst>
          </p:cNvPr>
          <p:cNvSpPr>
            <a:spLocks noGrp="1"/>
          </p:cNvSpPr>
          <p:nvPr>
            <p:ph type="body" sz="quarter" idx="10"/>
          </p:nvPr>
        </p:nvSpPr>
        <p:spPr>
          <a:xfrm>
            <a:off x="5114167" y="1078263"/>
            <a:ext cx="6117578" cy="4701474"/>
          </a:xfrm>
          <a:effectLst/>
        </p:spPr>
        <p:txBody>
          <a:bodyPr vert="horz" lIns="91440" tIns="45720" rIns="91440" bIns="45720" rtlCol="0" anchor="ctr">
            <a:noAutofit/>
          </a:bodyPr>
          <a:lstStyle/>
          <a:p>
            <a:pPr>
              <a:lnSpc>
                <a:spcPct val="90000"/>
              </a:lnSpc>
            </a:pPr>
            <a:r>
              <a:rPr lang="en-US" sz="1600" b="1" dirty="0"/>
              <a:t>- </a:t>
            </a:r>
            <a:r>
              <a:rPr lang="en-US" sz="1600" b="1" i="0" dirty="0"/>
              <a:t> Components Introduction</a:t>
            </a:r>
            <a:br>
              <a:rPr lang="en-US" sz="1600" b="0" i="0" dirty="0"/>
            </a:br>
            <a:r>
              <a:rPr lang="en-US" sz="1600" b="0" i="0" dirty="0"/>
              <a:t>Camunda Platform is used mainly for Architecture. </a:t>
            </a:r>
            <a:br>
              <a:rPr lang="en-US" sz="1600" b="0" i="0" dirty="0"/>
            </a:br>
            <a:r>
              <a:rPr lang="en-US" sz="1600" b="0" i="0" dirty="0"/>
              <a:t>It is a lightweight, Java-based framework. </a:t>
            </a:r>
            <a:br>
              <a:rPr lang="en-US" sz="1600" b="0" i="0" dirty="0"/>
            </a:br>
            <a:r>
              <a:rPr lang="en-US" sz="1600" b="0" i="0" dirty="0"/>
              <a:t>It can be used as a standalone process engine server or embedded inside custom Java applications.</a:t>
            </a:r>
            <a:br>
              <a:rPr lang="en-US" sz="1600" b="0" i="0" dirty="0"/>
            </a:br>
            <a:r>
              <a:rPr lang="en-US" sz="1600" b="0" i="0" dirty="0"/>
              <a:t>It offers non-Java developers a REST API and dedicated client libraries to build applications connecting to a remote workflow engine.</a:t>
            </a:r>
            <a:br>
              <a:rPr lang="en-US" sz="1600" b="0" i="0" dirty="0"/>
            </a:br>
            <a:r>
              <a:rPr lang="en-US" sz="1600" b="0" i="0" dirty="0"/>
              <a:t>The are 3 main applications in Camunda: </a:t>
            </a:r>
          </a:p>
          <a:p>
            <a:pPr>
              <a:lnSpc>
                <a:spcPct val="90000"/>
              </a:lnSpc>
            </a:pPr>
            <a:br>
              <a:rPr lang="en-US" sz="1600" b="0" i="0" dirty="0"/>
            </a:br>
            <a:r>
              <a:rPr lang="en-US" sz="1600" b="0" i="0" dirty="0"/>
              <a:t>1. Cockpit - to manage and monitor all existing processes (BPMN's) *Mainly what we need to use to test and monitor our OH processes</a:t>
            </a:r>
            <a:br>
              <a:rPr lang="en-US" sz="1600" b="0" i="0" dirty="0"/>
            </a:br>
            <a:r>
              <a:rPr lang="en-US" sz="1600" b="0" i="0" dirty="0"/>
              <a:t>2. Designer- to design the flows</a:t>
            </a:r>
            <a:br>
              <a:rPr lang="en-US" sz="1600" b="0" i="0" dirty="0"/>
            </a:br>
            <a:r>
              <a:rPr lang="en-US" sz="1600" b="0" i="0" dirty="0"/>
              <a:t>3. Admin - to manage users</a:t>
            </a:r>
          </a:p>
          <a:p>
            <a:pPr>
              <a:lnSpc>
                <a:spcPct val="90000"/>
              </a:lnSpc>
            </a:pPr>
            <a:endParaRPr lang="en-US" sz="1600" b="0" i="0" dirty="0"/>
          </a:p>
          <a:p>
            <a:pPr>
              <a:lnSpc>
                <a:spcPct val="90000"/>
              </a:lnSpc>
            </a:pPr>
            <a:r>
              <a:rPr lang="en-US" sz="1600" b="1" dirty="0"/>
              <a:t>- </a:t>
            </a:r>
            <a:r>
              <a:rPr lang="en-US" sz="1600" b="1" i="0" dirty="0"/>
              <a:t>Camunda BPM (Business Process Modeling) Engine:</a:t>
            </a:r>
            <a:br>
              <a:rPr lang="en-US" sz="1600" b="0" i="0" dirty="0"/>
            </a:br>
            <a:r>
              <a:rPr lang="en-US" sz="1600" b="0" i="0" dirty="0"/>
              <a:t>It provides a Business Process Model and Notation (BPMN) standard compliant workflow engine and a Decision Model and Notation (DMN) standard compliant decision engine, which can be embedded in Java applications and with other languages via REST.</a:t>
            </a:r>
          </a:p>
          <a:p>
            <a:pPr>
              <a:lnSpc>
                <a:spcPct val="90000"/>
              </a:lnSpc>
            </a:pPr>
            <a:endParaRPr lang="en-US" sz="1600" dirty="0"/>
          </a:p>
        </p:txBody>
      </p:sp>
    </p:spTree>
    <p:extLst>
      <p:ext uri="{BB962C8B-B14F-4D97-AF65-F5344CB8AC3E}">
        <p14:creationId xmlns:p14="http://schemas.microsoft.com/office/powerpoint/2010/main" val="1765598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C54BE-3225-45E6-AEA1-4DB71A4536D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CFABCC7-D839-4D43-BFB5-F00BA63BEA04}"/>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2C8DC523-A2E5-4425-9BB5-3A6EFDC664D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7838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18DB-26DA-4DEE-96E2-913ED7DD9AD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AA7AD20-FA39-4986-ACED-3D8967EBF928}"/>
              </a:ext>
            </a:extLst>
          </p:cNvPr>
          <p:cNvSpPr>
            <a:spLocks noGrp="1"/>
          </p:cNvSpPr>
          <p:nvPr>
            <p:ph type="body" sz="quarter" idx="10"/>
          </p:nvPr>
        </p:nvSpPr>
        <p:spPr/>
        <p:txBody>
          <a:bodyPr/>
          <a:lstStyle/>
          <a:p>
            <a:endParaRPr lang="en-US" dirty="0"/>
          </a:p>
        </p:txBody>
      </p:sp>
      <p:pic>
        <p:nvPicPr>
          <p:cNvPr id="5" name="Picture 4">
            <a:extLst>
              <a:ext uri="{FF2B5EF4-FFF2-40B4-BE49-F238E27FC236}">
                <a16:creationId xmlns:a16="http://schemas.microsoft.com/office/drawing/2014/main" id="{C1979892-CB48-46E5-9AA2-FAAEC609A4D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575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4538E-C481-47D8-991E-8333EAA660E8}"/>
              </a:ext>
            </a:extLst>
          </p:cNvPr>
          <p:cNvSpPr>
            <a:spLocks noGrp="1"/>
          </p:cNvSpPr>
          <p:nvPr>
            <p:ph type="title"/>
          </p:nvPr>
        </p:nvSpPr>
        <p:spPr>
          <a:xfrm>
            <a:off x="633743" y="609599"/>
            <a:ext cx="3413156" cy="5273675"/>
          </a:xfrm>
        </p:spPr>
        <p:txBody>
          <a:bodyPr>
            <a:normAutofit/>
          </a:bodyPr>
          <a:lstStyle/>
          <a:p>
            <a:r>
              <a:rPr lang="en-US" dirty="0"/>
              <a:t>Order Handling Subdomains (6)</a:t>
            </a:r>
          </a:p>
        </p:txBody>
      </p:sp>
      <p:pic>
        <p:nvPicPr>
          <p:cNvPr id="10" name="Picture 9">
            <a:extLst>
              <a:ext uri="{FF2B5EF4-FFF2-40B4-BE49-F238E27FC236}">
                <a16:creationId xmlns:a16="http://schemas.microsoft.com/office/drawing/2014/main" id="{82AABC82-C2D1-4340-A6DF-6E73DF06FC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graphicFrame>
        <p:nvGraphicFramePr>
          <p:cNvPr id="5" name="Content Placeholder 2">
            <a:extLst>
              <a:ext uri="{FF2B5EF4-FFF2-40B4-BE49-F238E27FC236}">
                <a16:creationId xmlns:a16="http://schemas.microsoft.com/office/drawing/2014/main" id="{E9E8EA18-CFF7-2160-59F3-026279C503BA}"/>
              </a:ext>
            </a:extLst>
          </p:cNvPr>
          <p:cNvGraphicFramePr>
            <a:graphicFrameLocks noGrp="1"/>
          </p:cNvGraphicFramePr>
          <p:nvPr>
            <p:ph idx="1"/>
            <p:extLst>
              <p:ext uri="{D42A27DB-BD31-4B8C-83A1-F6EECF244321}">
                <p14:modId xmlns:p14="http://schemas.microsoft.com/office/powerpoint/2010/main" val="2301096353"/>
              </p:ext>
            </p:extLst>
          </p:nvPr>
        </p:nvGraphicFramePr>
        <p:xfrm>
          <a:off x="5282521" y="709683"/>
          <a:ext cx="6266011" cy="48995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4844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DD879-4B98-4B6D-8530-BECE02C3EAC6}"/>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Order Execution</a:t>
            </a:r>
          </a:p>
        </p:txBody>
      </p:sp>
      <p:sp>
        <p:nvSpPr>
          <p:cNvPr id="3" name="Content Placeholder 2">
            <a:extLst>
              <a:ext uri="{FF2B5EF4-FFF2-40B4-BE49-F238E27FC236}">
                <a16:creationId xmlns:a16="http://schemas.microsoft.com/office/drawing/2014/main" id="{239F0AE9-2D02-47AB-BB04-B6F28924F748}"/>
              </a:ext>
            </a:extLst>
          </p:cNvPr>
          <p:cNvSpPr>
            <a:spLocks noGrp="1"/>
          </p:cNvSpPr>
          <p:nvPr>
            <p:ph idx="1"/>
          </p:nvPr>
        </p:nvSpPr>
        <p:spPr>
          <a:xfrm>
            <a:off x="5114167" y="1078263"/>
            <a:ext cx="6117578" cy="4701474"/>
          </a:xfrm>
          <a:effectLst/>
        </p:spPr>
        <p:txBody>
          <a:bodyPr anchor="ctr">
            <a:normAutofit/>
          </a:bodyPr>
          <a:lstStyle/>
          <a:p>
            <a:pPr>
              <a:lnSpc>
                <a:spcPct val="90000"/>
              </a:lnSpc>
              <a:buFontTx/>
              <a:buChar char="-"/>
            </a:pPr>
            <a:r>
              <a:rPr lang="en-US" sz="1700" b="0" i="0" dirty="0">
                <a:effectLst/>
                <a:latin typeface="Calibri" panose="020F0502020204030204" pitchFamily="34" charset="0"/>
              </a:rPr>
              <a:t>Acts as an entry point for an order in the Order Handling system. </a:t>
            </a:r>
          </a:p>
          <a:p>
            <a:pPr>
              <a:lnSpc>
                <a:spcPct val="90000"/>
              </a:lnSpc>
              <a:buFontTx/>
              <a:buChar char="-"/>
            </a:pPr>
            <a:r>
              <a:rPr lang="en-US" sz="1700" b="0" i="0" dirty="0">
                <a:effectLst/>
                <a:latin typeface="Calibri" panose="020F0502020204030204" pitchFamily="34" charset="0"/>
              </a:rPr>
              <a:t>Orders from different sales channels (such as self-service, retail, and call center) are captured by any Order Capture system and submitted to Order Handling system for further processing.</a:t>
            </a:r>
          </a:p>
          <a:p>
            <a:pPr>
              <a:lnSpc>
                <a:spcPct val="90000"/>
              </a:lnSpc>
              <a:buFontTx/>
              <a:buChar char="-"/>
            </a:pPr>
            <a:r>
              <a:rPr lang="en-US" sz="1700" dirty="0">
                <a:effectLst/>
                <a:latin typeface="Calibri" panose="020F0502020204030204" pitchFamily="34" charset="0"/>
              </a:rPr>
              <a:t>H</a:t>
            </a:r>
            <a:r>
              <a:rPr lang="en-US" sz="1700" b="0" i="0" dirty="0">
                <a:effectLst/>
                <a:latin typeface="Calibri" panose="020F0502020204030204" pitchFamily="34" charset="0"/>
              </a:rPr>
              <a:t>ouses a critical component having a strategy-based implementation for resolving multiple scenarios for an incoming order, which are then evaluated at runtime of the flow. </a:t>
            </a:r>
            <a:br>
              <a:rPr lang="en-US" sz="1700" b="0" i="0" dirty="0">
                <a:effectLst/>
                <a:latin typeface="Calibri" panose="020F0502020204030204" pitchFamily="34" charset="0"/>
              </a:rPr>
            </a:br>
            <a:br>
              <a:rPr lang="en-US" sz="1700" b="0" i="0" dirty="0">
                <a:effectLst/>
                <a:latin typeface="Calibri" panose="020F0502020204030204" pitchFamily="34" charset="0"/>
              </a:rPr>
            </a:br>
            <a:r>
              <a:rPr lang="en-US" sz="1700" b="0" i="0" dirty="0">
                <a:effectLst/>
                <a:highlight>
                  <a:srgbClr val="C0C0C0"/>
                </a:highlight>
                <a:latin typeface="Calibri" panose="020F0502020204030204" pitchFamily="34" charset="0"/>
              </a:rPr>
              <a:t>Note: </a:t>
            </a:r>
            <a:r>
              <a:rPr lang="en-US" sz="1700" b="1" i="0" dirty="0">
                <a:effectLst/>
                <a:highlight>
                  <a:srgbClr val="C0C0C0"/>
                </a:highlight>
                <a:latin typeface="Raleway" panose="020B0604020202020204" pitchFamily="2" charset="0"/>
              </a:rPr>
              <a:t>Strategy pattern</a:t>
            </a:r>
            <a:r>
              <a:rPr lang="en-US" sz="1700" b="0" i="0" dirty="0">
                <a:effectLst/>
                <a:highlight>
                  <a:srgbClr val="C0C0C0"/>
                </a:highlight>
                <a:latin typeface="Raleway" panose="020B0604020202020204" pitchFamily="2" charset="0"/>
              </a:rPr>
              <a:t> enables a client code to choose from a family of related but different algorithms and gives it a simple way to choose any of the algorithm in runtime depending on the client context. </a:t>
            </a:r>
            <a:endParaRPr lang="en-US" sz="1700" b="0" i="0" dirty="0">
              <a:effectLst/>
              <a:highlight>
                <a:srgbClr val="0000FF"/>
              </a:highlight>
              <a:latin typeface="Calibri" panose="020F0502020204030204" pitchFamily="34" charset="0"/>
            </a:endParaRPr>
          </a:p>
          <a:p>
            <a:pPr>
              <a:lnSpc>
                <a:spcPct val="90000"/>
              </a:lnSpc>
              <a:buFontTx/>
              <a:buChar char="-"/>
            </a:pPr>
            <a:r>
              <a:rPr lang="en-US" sz="1700" dirty="0">
                <a:effectLst/>
                <a:latin typeface="Calibri" panose="020F0502020204030204" pitchFamily="34" charset="0"/>
              </a:rPr>
              <a:t>Analyzes </a:t>
            </a:r>
            <a:r>
              <a:rPr lang="en-US" sz="1700" b="0" i="0" dirty="0">
                <a:effectLst/>
                <a:latin typeface="Calibri" panose="020F0502020204030204" pitchFamily="34" charset="0"/>
              </a:rPr>
              <a:t>various parameters of an order in context and provides enablement of steps accordingly.</a:t>
            </a:r>
            <a:endParaRPr lang="en-US" sz="1700" dirty="0"/>
          </a:p>
        </p:txBody>
      </p:sp>
    </p:spTree>
    <p:extLst>
      <p:ext uri="{BB962C8B-B14F-4D97-AF65-F5344CB8AC3E}">
        <p14:creationId xmlns:p14="http://schemas.microsoft.com/office/powerpoint/2010/main" val="991992514"/>
      </p:ext>
    </p:extLst>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49188-2F6D-43CD-B4E5-DBFE7ADBAFB9}"/>
              </a:ext>
            </a:extLst>
          </p:cNvPr>
          <p:cNvSpPr>
            <a:spLocks noGrp="1"/>
          </p:cNvSpPr>
          <p:nvPr>
            <p:ph type="title"/>
          </p:nvPr>
        </p:nvSpPr>
        <p:spPr>
          <a:xfrm>
            <a:off x="913795" y="963506"/>
            <a:ext cx="3740815" cy="4827693"/>
          </a:xfrm>
        </p:spPr>
        <p:txBody>
          <a:bodyPr>
            <a:normAutofit/>
          </a:bodyPr>
          <a:lstStyle/>
          <a:p>
            <a:pPr algn="r"/>
            <a:r>
              <a:rPr lang="en-US" dirty="0"/>
              <a:t>Order Workflow Management</a:t>
            </a:r>
          </a:p>
        </p:txBody>
      </p:sp>
      <p:cxnSp>
        <p:nvCxnSpPr>
          <p:cNvPr id="25" name="Straight Connector 24">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676358-35D8-46DF-BE12-8A28F651E512}"/>
              </a:ext>
            </a:extLst>
          </p:cNvPr>
          <p:cNvSpPr>
            <a:spLocks noGrp="1"/>
          </p:cNvSpPr>
          <p:nvPr>
            <p:ph idx="1"/>
          </p:nvPr>
        </p:nvSpPr>
        <p:spPr>
          <a:xfrm>
            <a:off x="5246841" y="852517"/>
            <a:ext cx="5697384" cy="3408468"/>
          </a:xfrm>
          <a:effectLst/>
        </p:spPr>
        <p:txBody>
          <a:bodyPr anchor="ctr">
            <a:normAutofit fontScale="85000" lnSpcReduction="10000"/>
          </a:bodyPr>
          <a:lstStyle/>
          <a:p>
            <a:pPr>
              <a:lnSpc>
                <a:spcPct val="90000"/>
              </a:lnSpc>
              <a:buFontTx/>
              <a:buChar char="-"/>
            </a:pPr>
            <a:r>
              <a:rPr lang="en-US" sz="1900" b="0" i="0" dirty="0">
                <a:solidFill>
                  <a:schemeClr val="tx1"/>
                </a:solidFill>
                <a:effectLst/>
                <a:latin typeface="Calibri" panose="020F0502020204030204" pitchFamily="34" charset="0"/>
              </a:rPr>
              <a:t>Enables construction, execution, and monitoring of the order fulfillment flow. </a:t>
            </a:r>
          </a:p>
          <a:p>
            <a:pPr>
              <a:lnSpc>
                <a:spcPct val="90000"/>
              </a:lnSpc>
              <a:buFontTx/>
              <a:buChar char="-"/>
            </a:pPr>
            <a:r>
              <a:rPr lang="en-US" sz="1900" dirty="0">
                <a:solidFill>
                  <a:schemeClr val="tx1"/>
                </a:solidFill>
                <a:effectLst/>
                <a:latin typeface="Calibri" panose="020F0502020204030204" pitchFamily="34" charset="0"/>
              </a:rPr>
              <a:t>E</a:t>
            </a:r>
            <a:r>
              <a:rPr lang="en-US" sz="1900" b="0" i="0" dirty="0">
                <a:solidFill>
                  <a:schemeClr val="tx1"/>
                </a:solidFill>
                <a:effectLst/>
                <a:latin typeface="Calibri" panose="020F0502020204030204" pitchFamily="34" charset="0"/>
              </a:rPr>
              <a:t>nables the business implementor to construct an end-to-end business process for the fulfillment of order items.</a:t>
            </a:r>
          </a:p>
          <a:p>
            <a:pPr>
              <a:lnSpc>
                <a:spcPct val="90000"/>
              </a:lnSpc>
              <a:buFontTx/>
              <a:buChar char="-"/>
            </a:pPr>
            <a:r>
              <a:rPr lang="en-US" sz="1900" b="0" i="0" dirty="0">
                <a:solidFill>
                  <a:schemeClr val="tx1"/>
                </a:solidFill>
                <a:effectLst/>
                <a:latin typeface="Calibri" panose="020F0502020204030204" pitchFamily="34" charset="0"/>
              </a:rPr>
              <a:t>Hosts a third-party Business Process Management (BPM) engine that provides an orchestration framework to run and monitor the order fulfillment flow. The BPM Engine complies with BPMN 2.0 standard.</a:t>
            </a:r>
            <a:endParaRPr lang="en-US" sz="1900" dirty="0">
              <a:solidFill>
                <a:schemeClr val="tx1"/>
              </a:solidFill>
              <a:effectLst/>
              <a:latin typeface="Calibri" panose="020F0502020204030204" pitchFamily="34" charset="0"/>
            </a:endParaRPr>
          </a:p>
          <a:p>
            <a:pPr>
              <a:lnSpc>
                <a:spcPct val="90000"/>
              </a:lnSpc>
              <a:buFontTx/>
              <a:buChar char="-"/>
            </a:pPr>
            <a:r>
              <a:rPr lang="en-US" sz="1900" b="0" i="0" dirty="0">
                <a:solidFill>
                  <a:schemeClr val="tx1"/>
                </a:solidFill>
                <a:effectLst/>
                <a:latin typeface="Calibri" panose="020F0502020204030204" pitchFamily="34" charset="0"/>
              </a:rPr>
              <a:t>This subdomain provides:</a:t>
            </a:r>
            <a:br>
              <a:rPr lang="en-US" sz="1900" b="0" i="0" dirty="0">
                <a:solidFill>
                  <a:schemeClr val="tx1"/>
                </a:solidFill>
                <a:effectLst/>
                <a:latin typeface="Calibri" panose="020F0502020204030204" pitchFamily="34" charset="0"/>
              </a:rPr>
            </a:br>
            <a:r>
              <a:rPr lang="en-US" sz="1900" b="0" i="0" dirty="0">
                <a:solidFill>
                  <a:schemeClr val="tx1"/>
                </a:solidFill>
                <a:effectLst/>
                <a:latin typeface="Calibri" panose="020F0502020204030204" pitchFamily="34" charset="0"/>
              </a:rPr>
              <a:t>- A dependency framework that orchestrates flow- and step-level dependencies across flows.</a:t>
            </a:r>
            <a:br>
              <a:rPr lang="en-US" sz="1900" b="0" i="0" dirty="0">
                <a:solidFill>
                  <a:schemeClr val="tx1"/>
                </a:solidFill>
                <a:effectLst/>
                <a:latin typeface="Calibri" panose="020F0502020204030204" pitchFamily="34" charset="0"/>
              </a:rPr>
            </a:br>
            <a:r>
              <a:rPr lang="en-US" sz="1900" b="0" i="0" dirty="0">
                <a:solidFill>
                  <a:schemeClr val="tx1"/>
                </a:solidFill>
                <a:effectLst/>
                <a:latin typeface="Calibri" panose="020F0502020204030204" pitchFamily="34" charset="0"/>
              </a:rPr>
              <a:t>- An aggregation framework that orchestrates step-level aggregation across all associated flows.</a:t>
            </a:r>
          </a:p>
          <a:p>
            <a:pPr>
              <a:lnSpc>
                <a:spcPct val="90000"/>
              </a:lnSpc>
              <a:buFontTx/>
              <a:buChar char="-"/>
            </a:pPr>
            <a:endParaRPr lang="en-US" b="0" i="0" dirty="0">
              <a:solidFill>
                <a:schemeClr val="tx1"/>
              </a:solidFill>
              <a:effectLst/>
              <a:latin typeface="Calibri" panose="020F0502020204030204" pitchFamily="34" charset="0"/>
            </a:endParaRPr>
          </a:p>
        </p:txBody>
      </p:sp>
      <p:sp>
        <p:nvSpPr>
          <p:cNvPr id="22" name="TextBox 21">
            <a:extLst>
              <a:ext uri="{FF2B5EF4-FFF2-40B4-BE49-F238E27FC236}">
                <a16:creationId xmlns:a16="http://schemas.microsoft.com/office/drawing/2014/main" id="{54F805F1-AC91-4EA6-8335-A792029EA8D6}"/>
              </a:ext>
            </a:extLst>
          </p:cNvPr>
          <p:cNvSpPr txBox="1"/>
          <p:nvPr/>
        </p:nvSpPr>
        <p:spPr>
          <a:xfrm>
            <a:off x="5302752" y="4108101"/>
            <a:ext cx="5678622" cy="138499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The error handling and Self Healing framework of this subdomain provides the routing of flow- or step-level errors to Self Healing subdomain and various inbuilt automatic resolutions, such as Retry, Ignore, and Wait. This subdomain enables upstream applications, such as Order Capture, to check for PONR, pause a flow, or release hold for a paused flow. This subdomain also enables the Fallout Management system to retry the failed flow.</a:t>
            </a:r>
            <a:endParaRPr kumimoji="0" lang="en-US" altLang="en-US" sz="1400" i="0" u="none" strike="noStrike" cap="none" normalizeH="0" baseline="0" dirty="0">
              <a:ln>
                <a:noFill/>
              </a:ln>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1914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9A344-016E-4FF8-A467-C713915549D9}"/>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Business Activity</a:t>
            </a:r>
          </a:p>
        </p:txBody>
      </p:sp>
      <p:sp>
        <p:nvSpPr>
          <p:cNvPr id="3" name="Content Placeholder 2">
            <a:extLst>
              <a:ext uri="{FF2B5EF4-FFF2-40B4-BE49-F238E27FC236}">
                <a16:creationId xmlns:a16="http://schemas.microsoft.com/office/drawing/2014/main" id="{37026273-95BA-492D-B903-EA697BA46610}"/>
              </a:ext>
            </a:extLst>
          </p:cNvPr>
          <p:cNvSpPr>
            <a:spLocks noGrp="1"/>
          </p:cNvSpPr>
          <p:nvPr>
            <p:ph idx="1"/>
          </p:nvPr>
        </p:nvSpPr>
        <p:spPr>
          <a:xfrm>
            <a:off x="5114167" y="1078263"/>
            <a:ext cx="6117578" cy="4701474"/>
          </a:xfrm>
          <a:effectLst/>
        </p:spPr>
        <p:txBody>
          <a:bodyPr anchor="ctr">
            <a:normAutofit/>
          </a:bodyPr>
          <a:lstStyle/>
          <a:p>
            <a:pPr>
              <a:buFontTx/>
              <a:buChar char="-"/>
            </a:pPr>
            <a:r>
              <a:rPr lang="en-US" b="0" i="0" dirty="0">
                <a:effectLst/>
                <a:latin typeface="Calibri" panose="020F0502020204030204" pitchFamily="34" charset="0"/>
              </a:rPr>
              <a:t>The Business Activity is a façade subdomain that provides a set of functions that execute the order activities while interacting with the relevant downstream systems. </a:t>
            </a:r>
          </a:p>
          <a:p>
            <a:pPr>
              <a:buFontTx/>
              <a:buChar char="-"/>
            </a:pPr>
            <a:r>
              <a:rPr lang="en-US" b="0" i="0" dirty="0">
                <a:effectLst/>
                <a:latin typeface="Calibri" panose="020F0502020204030204" pitchFamily="34" charset="0"/>
              </a:rPr>
              <a:t>The orchestrator activates these functions by calling each of the relevant downstream systems through a series of sequential steps in the order fulfillment flow. </a:t>
            </a:r>
          </a:p>
          <a:p>
            <a:pPr>
              <a:buFontTx/>
              <a:buChar char="-"/>
            </a:pPr>
            <a:r>
              <a:rPr lang="en-US" b="0" i="0" dirty="0">
                <a:effectLst/>
                <a:latin typeface="Calibri" panose="020F0502020204030204" pitchFamily="34" charset="0"/>
              </a:rPr>
              <a:t>This subdomain is pre-integrated with various other digital subdomains of </a:t>
            </a:r>
            <a:r>
              <a:rPr lang="en-US" b="0" i="0" dirty="0" err="1">
                <a:effectLst/>
                <a:latin typeface="Calibri" panose="020F0502020204030204" pitchFamily="34" charset="0"/>
              </a:rPr>
              <a:t>DigitalONE</a:t>
            </a:r>
            <a:r>
              <a:rPr lang="en-US" b="0" i="0" dirty="0">
                <a:effectLst/>
                <a:latin typeface="Calibri" panose="020F0502020204030204" pitchFamily="34" charset="0"/>
              </a:rPr>
              <a:t> and </a:t>
            </a:r>
            <a:r>
              <a:rPr lang="en-US" b="0" i="0" dirty="0" err="1">
                <a:effectLst/>
                <a:latin typeface="Calibri" panose="020F0502020204030204" pitchFamily="34" charset="0"/>
              </a:rPr>
              <a:t>RevenueONE</a:t>
            </a:r>
            <a:r>
              <a:rPr lang="en-US" b="0" i="0" dirty="0">
                <a:effectLst/>
                <a:latin typeface="Calibri" panose="020F0502020204030204" pitchFamily="34" charset="0"/>
              </a:rPr>
              <a:t>, such as Resource Inventory subdomain, Customer Billing subdomain.</a:t>
            </a:r>
            <a:endParaRPr lang="en-US" dirty="0"/>
          </a:p>
        </p:txBody>
      </p:sp>
    </p:spTree>
    <p:extLst>
      <p:ext uri="{BB962C8B-B14F-4D97-AF65-F5344CB8AC3E}">
        <p14:creationId xmlns:p14="http://schemas.microsoft.com/office/powerpoint/2010/main" val="1097492416"/>
      </p:ext>
    </p:extLst>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7B3BF6-CC83-4560-AC21-AF4FF1964352}"/>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Self Healing</a:t>
            </a:r>
          </a:p>
        </p:txBody>
      </p:sp>
      <p:sp>
        <p:nvSpPr>
          <p:cNvPr id="15" name="Content Placeholder 2">
            <a:extLst>
              <a:ext uri="{FF2B5EF4-FFF2-40B4-BE49-F238E27FC236}">
                <a16:creationId xmlns:a16="http://schemas.microsoft.com/office/drawing/2014/main" id="{59573A10-3792-4F03-95AB-2B35A6B2A2C3}"/>
              </a:ext>
            </a:extLst>
          </p:cNvPr>
          <p:cNvSpPr>
            <a:spLocks noGrp="1"/>
          </p:cNvSpPr>
          <p:nvPr>
            <p:ph idx="1"/>
          </p:nvPr>
        </p:nvSpPr>
        <p:spPr>
          <a:xfrm>
            <a:off x="5114167" y="1078263"/>
            <a:ext cx="6117578" cy="4701474"/>
          </a:xfrm>
          <a:effectLst/>
        </p:spPr>
        <p:txBody>
          <a:bodyPr anchor="ctr">
            <a:normAutofit/>
          </a:bodyPr>
          <a:lstStyle/>
          <a:p>
            <a:pPr>
              <a:buFontTx/>
              <a:buChar char="-"/>
            </a:pPr>
            <a:r>
              <a:rPr lang="en-US" b="0" i="0" dirty="0">
                <a:effectLst/>
                <a:latin typeface="Calibri" panose="020F0502020204030204" pitchFamily="34" charset="0"/>
              </a:rPr>
              <a:t>The Self Healing subdomain is responsible for managing and resolving known errors automatically. </a:t>
            </a:r>
          </a:p>
          <a:p>
            <a:pPr>
              <a:buFontTx/>
              <a:buChar char="-"/>
            </a:pPr>
            <a:r>
              <a:rPr lang="en-US" b="0" i="0" dirty="0">
                <a:effectLst/>
                <a:latin typeface="Calibri" panose="020F0502020204030204" pitchFamily="34" charset="0"/>
              </a:rPr>
              <a:t>This way, Self Healing helps reduce the time to market and manual handling load in Fallout. </a:t>
            </a:r>
          </a:p>
          <a:p>
            <a:pPr>
              <a:buFontTx/>
              <a:buChar char="-"/>
            </a:pPr>
            <a:r>
              <a:rPr lang="en-US" b="0" i="0" dirty="0">
                <a:effectLst/>
                <a:latin typeface="Calibri" panose="020F0502020204030204" pitchFamily="34" charset="0"/>
              </a:rPr>
              <a:t>The Self Healing subdomain integrates with the </a:t>
            </a:r>
            <a:r>
              <a:rPr lang="en-US" b="0" i="0" dirty="0" err="1">
                <a:effectLst/>
                <a:latin typeface="Calibri" panose="020F0502020204030204" pitchFamily="34" charset="0"/>
              </a:rPr>
              <a:t>DigitalONE</a:t>
            </a:r>
            <a:r>
              <a:rPr lang="en-US" b="0" i="0" dirty="0">
                <a:effectLst/>
                <a:latin typeface="Calibri" panose="020F0502020204030204" pitchFamily="34" charset="0"/>
              </a:rPr>
              <a:t> rule engine to enable various resolution rules and actions for system errors. </a:t>
            </a:r>
          </a:p>
          <a:p>
            <a:pPr>
              <a:buFontTx/>
              <a:buChar char="-"/>
            </a:pPr>
            <a:r>
              <a:rPr lang="en-US" b="0" i="0" dirty="0">
                <a:effectLst/>
                <a:latin typeface="Calibri" panose="020F0502020204030204" pitchFamily="34" charset="0"/>
              </a:rPr>
              <a:t>Self Healing also acts as a gateway to the Fallout Management system in case manual intervention is required.</a:t>
            </a:r>
            <a:endParaRPr lang="en-US" dirty="0"/>
          </a:p>
        </p:txBody>
      </p:sp>
    </p:spTree>
    <p:extLst>
      <p:ext uri="{BB962C8B-B14F-4D97-AF65-F5344CB8AC3E}">
        <p14:creationId xmlns:p14="http://schemas.microsoft.com/office/powerpoint/2010/main" val="2548338219"/>
      </p:ext>
    </p:extLst>
  </p:cSld>
  <p:clrMapOvr>
    <a:overrideClrMapping bg1="lt1" tx1="dk1" bg2="lt2" tx2="dk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93C37-81CD-441D-8895-7F112160803A}"/>
              </a:ext>
            </a:extLst>
          </p:cNvPr>
          <p:cNvSpPr>
            <a:spLocks noGrp="1"/>
          </p:cNvSpPr>
          <p:nvPr>
            <p:ph type="title"/>
          </p:nvPr>
        </p:nvSpPr>
        <p:spPr>
          <a:xfrm>
            <a:off x="5279472" y="609600"/>
            <a:ext cx="5844759" cy="970450"/>
          </a:xfrm>
        </p:spPr>
        <p:txBody>
          <a:bodyPr>
            <a:normAutofit/>
          </a:bodyPr>
          <a:lstStyle/>
          <a:p>
            <a:pPr>
              <a:lnSpc>
                <a:spcPct val="90000"/>
              </a:lnSpc>
            </a:pPr>
            <a:r>
              <a:rPr lang="en-US" sz="3400"/>
              <a:t>Shipping Order Management</a:t>
            </a:r>
          </a:p>
        </p:txBody>
      </p:sp>
      <p:pic>
        <p:nvPicPr>
          <p:cNvPr id="21" name="Picture 18">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16" name="Graphic 15" descr="Truck">
            <a:extLst>
              <a:ext uri="{FF2B5EF4-FFF2-40B4-BE49-F238E27FC236}">
                <a16:creationId xmlns:a16="http://schemas.microsoft.com/office/drawing/2014/main" id="{7EE8035F-7753-55E2-F809-08AADA55C6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2815" y="1193554"/>
            <a:ext cx="4003193" cy="4003193"/>
          </a:xfrm>
          <a:prstGeom prst="rect">
            <a:avLst/>
          </a:prstGeom>
        </p:spPr>
      </p:pic>
      <p:sp>
        <p:nvSpPr>
          <p:cNvPr id="3" name="Content Placeholder 2">
            <a:extLst>
              <a:ext uri="{FF2B5EF4-FFF2-40B4-BE49-F238E27FC236}">
                <a16:creationId xmlns:a16="http://schemas.microsoft.com/office/drawing/2014/main" id="{4ECD8B68-F059-4C59-8069-AA1827A13CFC}"/>
              </a:ext>
            </a:extLst>
          </p:cNvPr>
          <p:cNvSpPr>
            <a:spLocks noGrp="1"/>
          </p:cNvSpPr>
          <p:nvPr>
            <p:ph idx="1"/>
          </p:nvPr>
        </p:nvSpPr>
        <p:spPr>
          <a:xfrm>
            <a:off x="5279472" y="1828801"/>
            <a:ext cx="5844760" cy="3866048"/>
          </a:xfrm>
        </p:spPr>
        <p:txBody>
          <a:bodyPr anchor="ctr">
            <a:normAutofit/>
          </a:bodyPr>
          <a:lstStyle/>
          <a:p>
            <a:pPr>
              <a:lnSpc>
                <a:spcPct val="90000"/>
              </a:lnSpc>
              <a:buFontTx/>
              <a:buChar char="-"/>
            </a:pPr>
            <a:r>
              <a:rPr lang="en-US" sz="1700" b="0" i="0">
                <a:effectLst/>
                <a:latin typeface="Calibri" panose="020F0502020204030204" pitchFamily="34" charset="0"/>
              </a:rPr>
              <a:t>Provides the ability to integrate with any third-party logistics system to create and receive updates about the shipment of the orders. </a:t>
            </a:r>
          </a:p>
          <a:p>
            <a:pPr>
              <a:lnSpc>
                <a:spcPct val="90000"/>
              </a:lnSpc>
              <a:buFontTx/>
              <a:buChar char="-"/>
            </a:pPr>
            <a:r>
              <a:rPr lang="en-US" sz="1700">
                <a:effectLst/>
                <a:latin typeface="Calibri" panose="020F0502020204030204" pitchFamily="34" charset="0"/>
              </a:rPr>
              <a:t>P</a:t>
            </a:r>
            <a:r>
              <a:rPr lang="en-US" sz="1700" b="0" i="0">
                <a:effectLst/>
                <a:latin typeface="Calibri" panose="020F0502020204030204" pitchFamily="34" charset="0"/>
              </a:rPr>
              <a:t>ersists the shipment data and tracks the end-to-end Shipment Lifecycle. </a:t>
            </a:r>
          </a:p>
          <a:p>
            <a:pPr>
              <a:lnSpc>
                <a:spcPct val="90000"/>
              </a:lnSpc>
              <a:buFontTx/>
              <a:buChar char="-"/>
            </a:pPr>
            <a:r>
              <a:rPr lang="en-US" sz="1700" b="0" i="0">
                <a:effectLst/>
                <a:latin typeface="Calibri" panose="020F0502020204030204" pitchFamily="34" charset="0"/>
              </a:rPr>
              <a:t>Manages the shipping request received from the Business Activity subdomain along with the shipping details needed for shipment. The information includes the products to be shipped, the recipient details, address details, and shipping details.</a:t>
            </a:r>
          </a:p>
          <a:p>
            <a:pPr>
              <a:lnSpc>
                <a:spcPct val="90000"/>
              </a:lnSpc>
            </a:pPr>
            <a:r>
              <a:rPr lang="en-US" sz="1700" b="1" i="0">
                <a:effectLst/>
                <a:highlight>
                  <a:srgbClr val="0000FF"/>
                </a:highlight>
                <a:latin typeface="Calibri" panose="020F0502020204030204" pitchFamily="34" charset="0"/>
              </a:rPr>
              <a:t>Note: </a:t>
            </a:r>
            <a:r>
              <a:rPr lang="en-US" sz="1700" b="0" i="0">
                <a:effectLst/>
                <a:highlight>
                  <a:srgbClr val="0000FF"/>
                </a:highlight>
                <a:latin typeface="Calibri" panose="020F0502020204030204" pitchFamily="34" charset="0"/>
              </a:rPr>
              <a:t>A Third-Party Logistics system is currently a simulator implementation. Customization teams are responsible for the implementation of any additional functionality, if required.</a:t>
            </a:r>
          </a:p>
          <a:p>
            <a:pPr marL="36900" indent="0">
              <a:lnSpc>
                <a:spcPct val="90000"/>
              </a:lnSpc>
              <a:buNone/>
            </a:pPr>
            <a:endParaRPr lang="en-US" sz="1700"/>
          </a:p>
        </p:txBody>
      </p:sp>
    </p:spTree>
    <p:extLst>
      <p:ext uri="{BB962C8B-B14F-4D97-AF65-F5344CB8AC3E}">
        <p14:creationId xmlns:p14="http://schemas.microsoft.com/office/powerpoint/2010/main" val="1873323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E17E18-7A0C-4EAE-B0F3-5421C6A64081}"/>
              </a:ext>
            </a:extLst>
          </p:cNvPr>
          <p:cNvSpPr>
            <a:spLocks noGrp="1"/>
          </p:cNvSpPr>
          <p:nvPr>
            <p:ph type="title"/>
          </p:nvPr>
        </p:nvSpPr>
        <p:spPr>
          <a:xfrm>
            <a:off x="913795" y="963506"/>
            <a:ext cx="3740815" cy="4827693"/>
          </a:xfrm>
        </p:spPr>
        <p:txBody>
          <a:bodyPr>
            <a:normAutofit/>
          </a:bodyPr>
          <a:lstStyle/>
          <a:p>
            <a:pPr algn="r"/>
            <a:r>
              <a:rPr lang="en-US" dirty="0" err="1"/>
              <a:t>CatalogONE</a:t>
            </a:r>
            <a:endParaRPr lang="en-US" dirty="0"/>
          </a:p>
        </p:txBody>
      </p:sp>
      <p:cxnSp>
        <p:nvCxnSpPr>
          <p:cNvPr id="14"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AEC4A24-44B3-4651-8BCE-12F6BA72D357}"/>
              </a:ext>
            </a:extLst>
          </p:cNvPr>
          <p:cNvSpPr>
            <a:spLocks noGrp="1"/>
          </p:cNvSpPr>
          <p:nvPr>
            <p:ph idx="1"/>
          </p:nvPr>
        </p:nvSpPr>
        <p:spPr>
          <a:xfrm>
            <a:off x="5307765" y="963507"/>
            <a:ext cx="5959791" cy="4827694"/>
          </a:xfrm>
          <a:effectLst/>
        </p:spPr>
        <p:txBody>
          <a:bodyPr anchor="ctr">
            <a:normAutofit fontScale="92500" lnSpcReduction="20000"/>
          </a:bodyPr>
          <a:lstStyle/>
          <a:p>
            <a:pPr>
              <a:lnSpc>
                <a:spcPct val="90000"/>
              </a:lnSpc>
              <a:buFontTx/>
              <a:buChar char="-"/>
            </a:pP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Consider it as a data source for all the product offerings in the system. </a:t>
            </a: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Provides the capabilities to define, implement &amp; deploy the product offerings that will be utilized by the end customer. So, these offerings become the product for the end customer. </a:t>
            </a:r>
          </a:p>
          <a:p>
            <a:pPr>
              <a:lnSpc>
                <a:spcPct val="90000"/>
              </a:lnSpc>
              <a:buFontTx/>
              <a:buChar char="-"/>
            </a:pP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Manages product catalog &amp; product lifecycle.</a:t>
            </a:r>
          </a:p>
          <a:p>
            <a:pPr>
              <a:lnSpc>
                <a:spcPct val="90000"/>
              </a:lnSpc>
              <a:buFontTx/>
              <a:buChar char="-"/>
            </a:pP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Serves other systems for catalog data. </a:t>
            </a:r>
            <a:b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br>
            <a:r>
              <a:rPr lang="en-US"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i.e.; </a:t>
            </a: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defines the various specifications &amp; parameters that will be utilized by the downstream system while fulfilling any of the orders in the </a:t>
            </a:r>
            <a:r>
              <a:rPr lang="en-US"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DigitalONE</a:t>
            </a: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suite.</a:t>
            </a:r>
          </a:p>
          <a:p>
            <a:pPr>
              <a:lnSpc>
                <a:spcPct val="90000"/>
              </a:lnSpc>
              <a:buFontTx/>
              <a:buChar char="-"/>
            </a:pP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Keeps on sending incremental updates </a:t>
            </a:r>
            <a: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(e.g. price change) </a:t>
            </a:r>
            <a:r>
              <a:rPr lang="en-US" b="1"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rPr>
              <a:t>to relevant subdomains using Kafka message hub.</a:t>
            </a:r>
            <a:b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dirty="0">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t>Note: </a:t>
            </a:r>
            <a:r>
              <a:rPr lang="en-US" dirty="0">
                <a:solidFill>
                  <a:schemeClr val="tx1"/>
                </a:solidFill>
                <a:effectLst/>
                <a:highlight>
                  <a:srgbClr val="000080"/>
                </a:highlight>
                <a:latin typeface="Arial" panose="020B0604020202020204" pitchFamily="34" charset="0"/>
                <a:ea typeface="Calibri" panose="020F0502020204030204" pitchFamily="34" charset="0"/>
              </a:rPr>
              <a:t>In IT, "downstream" refers to the</a:t>
            </a:r>
            <a:r>
              <a:rPr lang="en-US" dirty="0">
                <a:solidFill>
                  <a:schemeClr val="tx1"/>
                </a:solidFill>
                <a:effectLst/>
                <a:highlight>
                  <a:srgbClr val="000080"/>
                </a:highlight>
                <a:latin typeface="Arial" panose="020B0604020202020204" pitchFamily="34" charset="0"/>
              </a:rPr>
              <a:t> transmission of data to an end user or toward an end user from a central server or point of origin</a:t>
            </a:r>
            <a:r>
              <a:rPr lang="en-US" dirty="0">
                <a:solidFill>
                  <a:schemeClr val="tx1"/>
                </a:solidFill>
                <a:effectLst/>
                <a:highlight>
                  <a:srgbClr val="000080"/>
                </a:highlight>
              </a:rPr>
              <a:t>. This contrasts with upstream transmissions, which move from the end user to the central repository.</a:t>
            </a:r>
            <a:br>
              <a:rPr lang="en-US" dirty="0">
                <a:solidFill>
                  <a:schemeClr val="tx1"/>
                </a:solidFill>
                <a:effectLst/>
                <a:highlight>
                  <a:srgbClr val="000080"/>
                </a:highlight>
              </a:rPr>
            </a:br>
            <a:endParaRPr lang="en-US" dirty="0">
              <a:solidFill>
                <a:schemeClr val="tx1"/>
              </a:solidFill>
              <a:highlight>
                <a:srgbClr val="000080"/>
              </a:highlight>
            </a:endParaRPr>
          </a:p>
        </p:txBody>
      </p:sp>
    </p:spTree>
    <p:extLst>
      <p:ext uri="{BB962C8B-B14F-4D97-AF65-F5344CB8AC3E}">
        <p14:creationId xmlns:p14="http://schemas.microsoft.com/office/powerpoint/2010/main" val="3920645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FAC9FD-BAD6-47B4-9C11-BE23CEAC75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5B67B9C-9B45-4084-9BB5-187071EE9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87"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012CE8-091A-418E-9F3C-C4F47D05A8EC}"/>
              </a:ext>
            </a:extLst>
          </p:cNvPr>
          <p:cNvSpPr>
            <a:spLocks noGrp="1"/>
          </p:cNvSpPr>
          <p:nvPr>
            <p:ph type="title"/>
          </p:nvPr>
        </p:nvSpPr>
        <p:spPr>
          <a:xfrm>
            <a:off x="695916" y="1078264"/>
            <a:ext cx="3422930" cy="4701473"/>
          </a:xfrm>
        </p:spPr>
        <p:txBody>
          <a:bodyPr>
            <a:normAutofit/>
          </a:bodyPr>
          <a:lstStyle/>
          <a:p>
            <a:pPr algn="r"/>
            <a:r>
              <a:rPr lang="en-US" sz="4400">
                <a:solidFill>
                  <a:srgbClr val="FFFFFF"/>
                </a:solidFill>
              </a:rPr>
              <a:t>Fallout Management</a:t>
            </a:r>
          </a:p>
        </p:txBody>
      </p:sp>
      <p:sp>
        <p:nvSpPr>
          <p:cNvPr id="3" name="Content Placeholder 2">
            <a:extLst>
              <a:ext uri="{FF2B5EF4-FFF2-40B4-BE49-F238E27FC236}">
                <a16:creationId xmlns:a16="http://schemas.microsoft.com/office/drawing/2014/main" id="{ECC0A532-BCD9-4F71-99E3-B7F7534CD932}"/>
              </a:ext>
            </a:extLst>
          </p:cNvPr>
          <p:cNvSpPr>
            <a:spLocks noGrp="1"/>
          </p:cNvSpPr>
          <p:nvPr>
            <p:ph idx="1"/>
          </p:nvPr>
        </p:nvSpPr>
        <p:spPr>
          <a:xfrm>
            <a:off x="5114167" y="1078263"/>
            <a:ext cx="6117578" cy="4701474"/>
          </a:xfrm>
          <a:effectLst/>
        </p:spPr>
        <p:txBody>
          <a:bodyPr anchor="ctr">
            <a:normAutofit/>
          </a:bodyPr>
          <a:lstStyle/>
          <a:p>
            <a:pPr>
              <a:buFontTx/>
              <a:buChar char="-"/>
            </a:pPr>
            <a:r>
              <a:rPr lang="en-US" b="0" i="0">
                <a:effectLst/>
                <a:latin typeface="Calibri" panose="020F0502020204030204" pitchFamily="34" charset="0"/>
              </a:rPr>
              <a:t>The Fallout Management subdomain is a shared subdomain. </a:t>
            </a:r>
          </a:p>
          <a:p>
            <a:pPr>
              <a:buFontTx/>
              <a:buChar char="-"/>
            </a:pPr>
            <a:r>
              <a:rPr lang="en-US" b="0" i="0">
                <a:effectLst/>
                <a:latin typeface="Calibri" panose="020F0502020204030204" pitchFamily="34" charset="0"/>
              </a:rPr>
              <a:t>It is responsible for receiving errors as fallout events and relaying the reported errors to the Fallout system. </a:t>
            </a:r>
          </a:p>
          <a:p>
            <a:pPr>
              <a:buFontTx/>
              <a:buChar char="-"/>
            </a:pPr>
            <a:r>
              <a:rPr lang="en-US" b="0" i="0">
                <a:effectLst/>
                <a:latin typeface="Calibri" panose="020F0502020204030204" pitchFamily="34" charset="0"/>
              </a:rPr>
              <a:t>This subdomain is pre-integrated with the Fallout system and provides a generic implementation for any subdomain or upstream application to integrate with this subdomain to create fallout events for manual handling.</a:t>
            </a:r>
            <a:endParaRPr lang="en-US"/>
          </a:p>
        </p:txBody>
      </p:sp>
    </p:spTree>
    <p:extLst>
      <p:ext uri="{BB962C8B-B14F-4D97-AF65-F5344CB8AC3E}">
        <p14:creationId xmlns:p14="http://schemas.microsoft.com/office/powerpoint/2010/main" val="1747573506"/>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65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7099E-AB46-4200-A237-5BBC97546C8F}"/>
              </a:ext>
            </a:extLst>
          </p:cNvPr>
          <p:cNvSpPr>
            <a:spLocks noGrp="1"/>
          </p:cNvSpPr>
          <p:nvPr>
            <p:ph type="title"/>
          </p:nvPr>
        </p:nvSpPr>
        <p:spPr>
          <a:xfrm>
            <a:off x="533319" y="2655992"/>
            <a:ext cx="3740815" cy="1546014"/>
          </a:xfrm>
        </p:spPr>
        <p:txBody>
          <a:bodyPr>
            <a:normAutofit/>
          </a:bodyPr>
          <a:lstStyle/>
          <a:p>
            <a:pPr algn="r"/>
            <a:r>
              <a:rPr lang="en-US" dirty="0" err="1"/>
              <a:t>DigitalONE</a:t>
            </a:r>
            <a:endParaRPr lang="en-US" dirty="0"/>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86C308C-1D2A-413B-8BC0-D49593F71A67}"/>
              </a:ext>
            </a:extLst>
          </p:cNvPr>
          <p:cNvSpPr>
            <a:spLocks noGrp="1"/>
          </p:cNvSpPr>
          <p:nvPr>
            <p:ph idx="1"/>
          </p:nvPr>
        </p:nvSpPr>
        <p:spPr>
          <a:xfrm>
            <a:off x="5307765" y="963507"/>
            <a:ext cx="5959791" cy="4827694"/>
          </a:xfrm>
          <a:effectLst/>
        </p:spPr>
        <p:txBody>
          <a:bodyPr anchor="ctr">
            <a:noAutofit/>
          </a:bodyPr>
          <a:lstStyle/>
          <a:p>
            <a:pPr marL="36900" indent="0">
              <a:lnSpc>
                <a:spcPct val="90000"/>
              </a:lnSpc>
              <a:buNone/>
            </a:pPr>
            <a:r>
              <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D1 interacts with C1 to display all the offerings to the frontend part. </a:t>
            </a:r>
            <a:r>
              <a:rPr lang="en-US" sz="15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CatalogONE</a:t>
            </a:r>
            <a:r>
              <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APIs are exposed, and DEX layer calls it and fetches all the offerings and displays the catalog in the frontend part. </a:t>
            </a: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Divided into 3 layers:</a:t>
            </a: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1. Sales Channel/Frontend/UI Layer: </a:t>
            </a:r>
            <a:br>
              <a:rPr lang="en-US" sz="1500" b="1"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br>
            <a:r>
              <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These are various modes through which a customer can place an order. For example, Mobile Applications, Call </a:t>
            </a:r>
            <a:r>
              <a:rPr lang="en-US" sz="15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Centres</a:t>
            </a:r>
            <a:r>
              <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(via CSRs) or via Retail Stores.</a:t>
            </a: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2. Digital Experience Layer (DEX Layer):  </a:t>
            </a:r>
            <a:br>
              <a:rPr lang="en-US" sz="1500" b="1"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DEX is an intermediate layer which has REST APIs that are exposed to the frontend part. </a:t>
            </a: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Provides the capability of invoking the backend API microservices of </a:t>
            </a:r>
            <a:r>
              <a:rPr lang="en-US" sz="1500" b="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DigitalONE</a:t>
            </a:r>
            <a: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through the UI.</a:t>
            </a: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Provides the capability to design the user interface &amp; various widgets that can be utilized on the web pages of the mobile applications.</a:t>
            </a: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t>Note1: All the </a:t>
            </a:r>
            <a:r>
              <a:rPr lang="en-US" sz="1500" b="1" dirty="0" err="1">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t>DigitalONE</a:t>
            </a:r>
            <a:r>
              <a:rPr lang="en-US" sz="1500" b="1" dirty="0">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t> Microservices Layer APIs cannot be invoked directly by the UI; they need to go through the DEX layer to invoke them.</a:t>
            </a:r>
            <a:br>
              <a:rPr lang="en-US" sz="1500" b="1" dirty="0">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br>
            <a:br>
              <a:rPr lang="en-US" sz="1500" b="1" dirty="0">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br>
            <a:r>
              <a:rPr lang="en-US" sz="1500" b="1" dirty="0">
                <a:solidFill>
                  <a:schemeClr val="tx1"/>
                </a:solidFill>
                <a:effectLst/>
                <a:highlight>
                  <a:srgbClr val="000080"/>
                </a:highlight>
                <a:latin typeface="Calibri" panose="020F0502020204030204" pitchFamily="34" charset="0"/>
                <a:ea typeface="Calibri" panose="020F0502020204030204" pitchFamily="34" charset="0"/>
                <a:cs typeface="Times New Roman" panose="02020603050405020304" pitchFamily="18" charset="0"/>
              </a:rPr>
              <a:t>Note2 : DEX is a stateless layer and has no database connections but only mappings to the APIs in Digital Microservices Layer.</a:t>
            </a:r>
            <a:endParaRPr lang="en-US" sz="1500" dirty="0">
              <a:solidFill>
                <a:schemeClr val="tx1"/>
              </a:solidFill>
              <a:highlight>
                <a:srgbClr val="000080"/>
              </a:highlight>
            </a:endParaRPr>
          </a:p>
        </p:txBody>
      </p:sp>
    </p:spTree>
    <p:extLst>
      <p:ext uri="{BB962C8B-B14F-4D97-AF65-F5344CB8AC3E}">
        <p14:creationId xmlns:p14="http://schemas.microsoft.com/office/powerpoint/2010/main" val="93667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9652D62-ECFB-408E-ABE6-155A644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FEA985-924B-4044-8778-32D1E7164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lumMod val="75000"/>
              <a:lumOff val="2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963B17-9188-45D4-B56C-A68793552A9E}"/>
              </a:ext>
            </a:extLst>
          </p:cNvPr>
          <p:cNvSpPr>
            <a:spLocks noGrp="1"/>
          </p:cNvSpPr>
          <p:nvPr>
            <p:ph type="title"/>
          </p:nvPr>
        </p:nvSpPr>
        <p:spPr>
          <a:xfrm>
            <a:off x="913795" y="963506"/>
            <a:ext cx="3740815" cy="4827693"/>
          </a:xfrm>
        </p:spPr>
        <p:txBody>
          <a:bodyPr>
            <a:normAutofit/>
          </a:bodyPr>
          <a:lstStyle/>
          <a:p>
            <a:pPr algn="r"/>
            <a:r>
              <a:rPr lang="en-US" dirty="0" err="1"/>
              <a:t>DigitalONE</a:t>
            </a:r>
            <a:br>
              <a:rPr lang="en-US" dirty="0"/>
            </a:br>
            <a:r>
              <a:rPr lang="en-US" dirty="0"/>
              <a:t>(contd…)</a:t>
            </a:r>
          </a:p>
        </p:txBody>
      </p:sp>
      <p:cxnSp>
        <p:nvCxnSpPr>
          <p:cNvPr id="12" name="Straight Connector 11">
            <a:extLst>
              <a:ext uri="{FF2B5EF4-FFF2-40B4-BE49-F238E27FC236}">
                <a16:creationId xmlns:a16="http://schemas.microsoft.com/office/drawing/2014/main" id="{96C7F9CB-BCC3-4648-8DEF-07B0887D87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1187" y="2057399"/>
            <a:ext cx="0" cy="2743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4931A0-88FA-4903-9017-71CF67FDE8B9}"/>
              </a:ext>
            </a:extLst>
          </p:cNvPr>
          <p:cNvSpPr>
            <a:spLocks noGrp="1"/>
          </p:cNvSpPr>
          <p:nvPr>
            <p:ph idx="1"/>
          </p:nvPr>
        </p:nvSpPr>
        <p:spPr>
          <a:xfrm>
            <a:off x="5307765" y="963507"/>
            <a:ext cx="5959791" cy="4827694"/>
          </a:xfrm>
          <a:effectLst/>
        </p:spPr>
        <p:txBody>
          <a:bodyPr anchor="ctr">
            <a:noAutofit/>
          </a:bodyPr>
          <a:lstStyle/>
          <a:p>
            <a:pPr marL="0" marR="0" indent="0">
              <a:lnSpc>
                <a:spcPct val="90000"/>
              </a:lnSpc>
              <a:spcBef>
                <a:spcPts val="0"/>
              </a:spcBef>
              <a:spcAft>
                <a:spcPts val="800"/>
              </a:spcAft>
              <a:buNone/>
            </a:pPr>
            <a:r>
              <a:rPr lang="en-US" sz="1600" b="1"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3. Digital Microservices Layer (</a:t>
            </a:r>
            <a:r>
              <a:rPr lang="en-US" sz="1600" b="1" dirty="0" err="1">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DigitalONE</a:t>
            </a:r>
            <a:r>
              <a:rPr lang="en-US" sz="1600" b="1"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a:t>
            </a:r>
            <a:r>
              <a:rPr lang="en-US" sz="1600" dirty="0">
                <a:solidFill>
                  <a:schemeClr val="tx1"/>
                </a:solidFill>
                <a:effectLst/>
                <a:highlight>
                  <a:srgbClr val="FF00FF"/>
                </a:highlight>
                <a:latin typeface="Calibri" panose="020F0502020204030204" pitchFamily="34" charset="0"/>
                <a:ea typeface="Calibri" panose="020F0502020204030204" pitchFamily="34" charset="0"/>
                <a:cs typeface="Times New Roman" panose="02020603050405020304" pitchFamily="18" charset="0"/>
              </a:rPr>
              <a:t>:</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Functional layer that consists of three modules- </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highlight>
                  <a:srgbClr val="808080"/>
                </a:highlight>
                <a:latin typeface="Calibri" panose="020F0502020204030204" pitchFamily="34" charset="0"/>
                <a:ea typeface="Calibri" panose="020F0502020204030204" pitchFamily="34" charset="0"/>
                <a:cs typeface="Times New Roman" panose="02020603050405020304" pitchFamily="18" charset="0"/>
              </a:rPr>
              <a:t>1. Commerce (Order Capture)</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Responsible for creating, retrieving &amp; submitting the order. </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Basically, OC domain provides all the negotiation related capabilities for any order that is placed.</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highlight>
                  <a:srgbClr val="808080"/>
                </a:highlight>
                <a:latin typeface="Calibri" panose="020F0502020204030204" pitchFamily="34" charset="0"/>
                <a:ea typeface="Calibri" panose="020F0502020204030204" pitchFamily="34" charset="0"/>
                <a:cs typeface="Times New Roman" panose="02020603050405020304" pitchFamily="18" charset="0"/>
              </a:rPr>
              <a:t>2. Order Handling </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Once the order is submitted for ‘Order Capture’, this is the time when ‘Order Handling’ domain comes into picture.</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Basically, OH domain accepts &amp; validates the incoming order and resolves it into multiple flows and invokes the actual technical flows in the orchestrator, so that all the downstream systems will get synched with the order itself and the product gets assigned or updated in the product inventory.</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highlight>
                  <a:srgbClr val="808080"/>
                </a:highlight>
                <a:latin typeface="Calibri" panose="020F0502020204030204" pitchFamily="34" charset="0"/>
                <a:ea typeface="Calibri" panose="020F0502020204030204" pitchFamily="34" charset="0"/>
                <a:cs typeface="Times New Roman" panose="02020603050405020304" pitchFamily="18" charset="0"/>
              </a:rPr>
              <a:t>3. CARE </a:t>
            </a:r>
            <a:b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Stores all the information related to the customers, the billing arrangements, the payment related information, the customer preferences(like the mode that customer prefers his/her notifications to be sent).</a:t>
            </a:r>
            <a:endParaRPr lang="en-US" sz="1600" dirty="0">
              <a:solidFill>
                <a:schemeClr val="tx1"/>
              </a:solidFill>
            </a:endParaRPr>
          </a:p>
        </p:txBody>
      </p:sp>
    </p:spTree>
    <p:extLst>
      <p:ext uri="{BB962C8B-B14F-4D97-AF65-F5344CB8AC3E}">
        <p14:creationId xmlns:p14="http://schemas.microsoft.com/office/powerpoint/2010/main" val="3511823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EE96-070D-4199-8B39-B5218D3C75D1}"/>
              </a:ext>
            </a:extLst>
          </p:cNvPr>
          <p:cNvSpPr>
            <a:spLocks noGrp="1"/>
          </p:cNvSpPr>
          <p:nvPr>
            <p:ph type="title"/>
          </p:nvPr>
        </p:nvSpPr>
        <p:spPr/>
        <p:txBody>
          <a:bodyPr/>
          <a:lstStyle/>
          <a:p>
            <a:r>
              <a:rPr lang="en-US" dirty="0"/>
              <a:t>API-Led + ESB Based Architecture</a:t>
            </a:r>
          </a:p>
        </p:txBody>
      </p:sp>
      <p:sp>
        <p:nvSpPr>
          <p:cNvPr id="8" name="Rectangle 2">
            <a:extLst>
              <a:ext uri="{FF2B5EF4-FFF2-40B4-BE49-F238E27FC236}">
                <a16:creationId xmlns:a16="http://schemas.microsoft.com/office/drawing/2014/main" id="{6FBE285A-FB78-429C-9642-7456AD71E2F5}"/>
              </a:ext>
            </a:extLst>
          </p:cNvPr>
          <p:cNvSpPr>
            <a:spLocks noChangeArrowheads="1"/>
          </p:cNvSpPr>
          <p:nvPr/>
        </p:nvSpPr>
        <p:spPr bwMode="auto">
          <a:xfrm>
            <a:off x="3209925" y="2162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Diagram 8">
            <a:extLst>
              <a:ext uri="{FF2B5EF4-FFF2-40B4-BE49-F238E27FC236}">
                <a16:creationId xmlns:a16="http://schemas.microsoft.com/office/drawing/2014/main" id="{9AE2C91D-501B-430F-BFB3-5C99B543DAEA}"/>
              </a:ext>
            </a:extLst>
          </p:cNvPr>
          <p:cNvGraphicFramePr/>
          <p:nvPr>
            <p:extLst>
              <p:ext uri="{D42A27DB-BD31-4B8C-83A1-F6EECF244321}">
                <p14:modId xmlns:p14="http://schemas.microsoft.com/office/powerpoint/2010/main" val="4177025146"/>
              </p:ext>
            </p:extLst>
          </p:nvPr>
        </p:nvGraphicFramePr>
        <p:xfrm>
          <a:off x="2156791" y="2162174"/>
          <a:ext cx="8100392" cy="35230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3">
            <a:extLst>
              <a:ext uri="{FF2B5EF4-FFF2-40B4-BE49-F238E27FC236}">
                <a16:creationId xmlns:a16="http://schemas.microsoft.com/office/drawing/2014/main" id="{11F98446-25EC-4C86-A8B8-7BF213F746C7}"/>
              </a:ext>
            </a:extLst>
          </p:cNvPr>
          <p:cNvSpPr>
            <a:spLocks noChangeArrowheads="1"/>
          </p:cNvSpPr>
          <p:nvPr/>
        </p:nvSpPr>
        <p:spPr bwMode="auto">
          <a:xfrm>
            <a:off x="3209925" y="5832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00164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D3A6F-BD44-4081-A942-1F985C96CBEB}"/>
              </a:ext>
            </a:extLst>
          </p:cNvPr>
          <p:cNvSpPr>
            <a:spLocks noGrp="1"/>
          </p:cNvSpPr>
          <p:nvPr>
            <p:ph type="title"/>
          </p:nvPr>
        </p:nvSpPr>
        <p:spPr/>
        <p:txBody>
          <a:bodyPr>
            <a:normAutofit/>
          </a:bodyPr>
          <a:lstStyle/>
          <a:p>
            <a:pPr algn="l"/>
            <a:r>
              <a:rPr lang="en-US" sz="3600" dirty="0"/>
              <a:t>Before we proceed…</a:t>
            </a:r>
          </a:p>
        </p:txBody>
      </p:sp>
      <p:sp>
        <p:nvSpPr>
          <p:cNvPr id="12" name="Content Placeholder 11">
            <a:extLst>
              <a:ext uri="{FF2B5EF4-FFF2-40B4-BE49-F238E27FC236}">
                <a16:creationId xmlns:a16="http://schemas.microsoft.com/office/drawing/2014/main" id="{F1636B9D-E332-49BB-84A9-93AD34C11145}"/>
              </a:ext>
            </a:extLst>
          </p:cNvPr>
          <p:cNvSpPr>
            <a:spLocks noGrp="1"/>
          </p:cNvSpPr>
          <p:nvPr>
            <p:ph sz="half" idx="2"/>
          </p:nvPr>
        </p:nvSpPr>
        <p:spPr>
          <a:xfrm>
            <a:off x="6312924" y="710353"/>
            <a:ext cx="5064665" cy="4058751"/>
          </a:xfrm>
        </p:spPr>
        <p:txBody>
          <a:bodyPr/>
          <a:lstStyle/>
          <a:p>
            <a:pPr marL="36900" indent="0">
              <a:buNone/>
            </a:pPr>
            <a:r>
              <a:rPr lang="en-US" b="1" dirty="0">
                <a:solidFill>
                  <a:srgbClr val="FFFF00"/>
                </a:solidFill>
              </a:rPr>
              <a:t>OMS was a monolith application &amp; OC-OH is a microservices based application.</a:t>
            </a:r>
            <a:br>
              <a:rPr lang="en-US" dirty="0"/>
            </a:br>
            <a:br>
              <a:rPr lang="en-US" dirty="0"/>
            </a:br>
            <a:r>
              <a:rPr lang="en-US" i="0" dirty="0">
                <a:solidFill>
                  <a:schemeClr val="tx1"/>
                </a:solidFill>
                <a:effectLst/>
                <a:latin typeface="Roboto" panose="02000000000000000000" pitchFamily="2" charset="0"/>
              </a:rPr>
              <a:t>Monolithic services are all-in-one applications, while microservices are standalone applications that function together in a unified manner.</a:t>
            </a:r>
            <a:endParaRPr lang="en-US" dirty="0">
              <a:solidFill>
                <a:schemeClr val="tx1"/>
              </a:solidFill>
            </a:endParaRPr>
          </a:p>
        </p:txBody>
      </p:sp>
      <p:graphicFrame>
        <p:nvGraphicFramePr>
          <p:cNvPr id="9" name="Diagram 8">
            <a:extLst>
              <a:ext uri="{FF2B5EF4-FFF2-40B4-BE49-F238E27FC236}">
                <a16:creationId xmlns:a16="http://schemas.microsoft.com/office/drawing/2014/main" id="{C9290B9E-171B-40D6-840B-EDD1CB1753B2}"/>
              </a:ext>
            </a:extLst>
          </p:cNvPr>
          <p:cNvGraphicFramePr/>
          <p:nvPr>
            <p:extLst>
              <p:ext uri="{D42A27DB-BD31-4B8C-83A1-F6EECF244321}">
                <p14:modId xmlns:p14="http://schemas.microsoft.com/office/powerpoint/2010/main" val="129305404"/>
              </p:ext>
            </p:extLst>
          </p:nvPr>
        </p:nvGraphicFramePr>
        <p:xfrm>
          <a:off x="274799" y="1876926"/>
          <a:ext cx="5153849" cy="44826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a:extLst>
              <a:ext uri="{FF2B5EF4-FFF2-40B4-BE49-F238E27FC236}">
                <a16:creationId xmlns:a16="http://schemas.microsoft.com/office/drawing/2014/main" id="{79502ED7-4B30-40D2-AC6B-B291D82A6621}"/>
              </a:ext>
            </a:extLst>
          </p:cNvPr>
          <p:cNvPicPr>
            <a:picLocks noChangeAspect="1"/>
          </p:cNvPicPr>
          <p:nvPr/>
        </p:nvPicPr>
        <p:blipFill>
          <a:blip r:embed="rId8"/>
          <a:stretch>
            <a:fillRect/>
          </a:stretch>
        </p:blipFill>
        <p:spPr>
          <a:xfrm>
            <a:off x="6202892" y="3386451"/>
            <a:ext cx="5174697" cy="2501565"/>
          </a:xfrm>
          <a:prstGeom prst="rect">
            <a:avLst/>
          </a:prstGeom>
        </p:spPr>
      </p:pic>
    </p:spTree>
    <p:extLst>
      <p:ext uri="{BB962C8B-B14F-4D97-AF65-F5344CB8AC3E}">
        <p14:creationId xmlns:p14="http://schemas.microsoft.com/office/powerpoint/2010/main" val="833586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924E6-4641-4103-8598-1D49DECF83B2}"/>
              </a:ext>
            </a:extLst>
          </p:cNvPr>
          <p:cNvSpPr>
            <a:spLocks noGrp="1"/>
          </p:cNvSpPr>
          <p:nvPr>
            <p:ph type="title"/>
          </p:nvPr>
        </p:nvSpPr>
        <p:spPr>
          <a:xfrm>
            <a:off x="913795" y="609600"/>
            <a:ext cx="3078749" cy="970450"/>
          </a:xfrm>
        </p:spPr>
        <p:txBody>
          <a:bodyPr vert="horz" lIns="91440" tIns="45720" rIns="91440" bIns="45720" rtlCol="0" anchor="b">
            <a:normAutofit/>
          </a:bodyPr>
          <a:lstStyle/>
          <a:p>
            <a:pPr algn="l"/>
            <a:endParaRPr lang="en-US" sz="2800">
              <a:ln>
                <a:solidFill>
                  <a:srgbClr val="404040">
                    <a:alpha val="10000"/>
                  </a:srgbClr>
                </a:solidFill>
              </a:ln>
              <a:solidFill>
                <a:srgbClr val="DADADA"/>
              </a:solidFill>
            </a:endParaRPr>
          </a:p>
        </p:txBody>
      </p:sp>
      <p:sp>
        <p:nvSpPr>
          <p:cNvPr id="4" name="Content Placeholder 3">
            <a:extLst>
              <a:ext uri="{FF2B5EF4-FFF2-40B4-BE49-F238E27FC236}">
                <a16:creationId xmlns:a16="http://schemas.microsoft.com/office/drawing/2014/main" id="{4C338D6C-6852-4842-B3ED-6B125B07AF27}"/>
              </a:ext>
            </a:extLst>
          </p:cNvPr>
          <p:cNvSpPr>
            <a:spLocks noGrp="1"/>
          </p:cNvSpPr>
          <p:nvPr>
            <p:ph sz="half" idx="2"/>
          </p:nvPr>
        </p:nvSpPr>
        <p:spPr>
          <a:xfrm>
            <a:off x="913795" y="1732449"/>
            <a:ext cx="3078749" cy="4482084"/>
          </a:xfrm>
        </p:spPr>
        <p:txBody>
          <a:bodyPr vert="horz" lIns="91440" tIns="45720" rIns="91440" bIns="45720" rtlCol="0" anchor="t">
            <a:normAutofit/>
          </a:bodyPr>
          <a:lstStyle/>
          <a:p>
            <a:endParaRPr lang="en-US" sz="1600" dirty="0">
              <a:ln>
                <a:solidFill>
                  <a:srgbClr val="404040">
                    <a:alpha val="10000"/>
                  </a:srgbClr>
                </a:solidFill>
              </a:ln>
              <a:solidFill>
                <a:srgbClr val="DADADA"/>
              </a:solidFill>
            </a:endParaRPr>
          </a:p>
        </p:txBody>
      </p:sp>
      <p:pic>
        <p:nvPicPr>
          <p:cNvPr id="6" name="Content Placeholder 5">
            <a:extLst>
              <a:ext uri="{FF2B5EF4-FFF2-40B4-BE49-F238E27FC236}">
                <a16:creationId xmlns:a16="http://schemas.microsoft.com/office/drawing/2014/main" id="{D2BF80E3-73EE-4A95-A153-2D1842D28FBB}"/>
              </a:ext>
            </a:extLst>
          </p:cNvPr>
          <p:cNvPicPr>
            <a:picLocks noGrp="1" noChangeAspect="1"/>
          </p:cNvPicPr>
          <p:nvPr>
            <p:ph sz="half" idx="1"/>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566648488"/>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1501</TotalTime>
  <Words>3820</Words>
  <Application>Microsoft Office PowerPoint</Application>
  <PresentationFormat>Widescreen</PresentationFormat>
  <Paragraphs>183</Paragraphs>
  <Slides>41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Arial</vt:lpstr>
      <vt:lpstr>Calibri</vt:lpstr>
      <vt:lpstr>Calisto MT</vt:lpstr>
      <vt:lpstr>Century Gothic</vt:lpstr>
      <vt:lpstr>Montserrat</vt:lpstr>
      <vt:lpstr>PT Serif</vt:lpstr>
      <vt:lpstr>Raleway</vt:lpstr>
      <vt:lpstr>Roboto</vt:lpstr>
      <vt:lpstr>Symbol</vt:lpstr>
      <vt:lpstr>Times New Roman</vt:lpstr>
      <vt:lpstr>Wingdings 2</vt:lpstr>
      <vt:lpstr>Slate</vt:lpstr>
      <vt:lpstr>DigitalOne (D1)</vt:lpstr>
      <vt:lpstr>PowerPoint Presentation</vt:lpstr>
      <vt:lpstr>D1 Suite</vt:lpstr>
      <vt:lpstr>CatalogONE</vt:lpstr>
      <vt:lpstr>DigitalONE</vt:lpstr>
      <vt:lpstr>DigitalONE (contd…)</vt:lpstr>
      <vt:lpstr>API-Led + ESB Based Architecture</vt:lpstr>
      <vt:lpstr>Before we proceed…</vt:lpstr>
      <vt:lpstr>PowerPoint Presentation</vt:lpstr>
      <vt:lpstr>Order  Capture-(OC)</vt:lpstr>
      <vt:lpstr>High Level View Of OC</vt:lpstr>
      <vt:lpstr>PowerPoint Presentation</vt:lpstr>
      <vt:lpstr>UI FLOW (Ex. Existing Customer Purchase Only Postpaid Mobile Plan) </vt:lpstr>
      <vt:lpstr>Order Capture Subdomains (12)</vt:lpstr>
      <vt:lpstr>Appointment Management Subdomain</vt:lpstr>
      <vt:lpstr>Number Portability Management: Port In</vt:lpstr>
      <vt:lpstr>Number Portability Management: Port Out</vt:lpstr>
      <vt:lpstr>Price Calculation</vt:lpstr>
      <vt:lpstr>Product Configurator</vt:lpstr>
      <vt:lpstr>Product Inventory Management</vt:lpstr>
      <vt:lpstr>Product Offering Discovery</vt:lpstr>
      <vt:lpstr>Product Ordering Management</vt:lpstr>
      <vt:lpstr>Promotions</vt:lpstr>
      <vt:lpstr>Resource Inventory Management</vt:lpstr>
      <vt:lpstr>Service Qualification</vt:lpstr>
      <vt:lpstr>Shopping Cart</vt:lpstr>
      <vt:lpstr>Stock Management </vt:lpstr>
      <vt:lpstr>Order Handling-(OH)</vt:lpstr>
      <vt:lpstr>PowerPoint Presentation</vt:lpstr>
      <vt:lpstr>PowerPoint Presentation</vt:lpstr>
      <vt:lpstr>Camunda Ecosystem</vt:lpstr>
      <vt:lpstr>PowerPoint Presentation</vt:lpstr>
      <vt:lpstr>PowerPoint Presentation</vt:lpstr>
      <vt:lpstr>Order Handling Subdomains (6)</vt:lpstr>
      <vt:lpstr>Order Execution</vt:lpstr>
      <vt:lpstr>Order Workflow Management</vt:lpstr>
      <vt:lpstr>Business Activity</vt:lpstr>
      <vt:lpstr>Self Healing</vt:lpstr>
      <vt:lpstr>Shipping Order Management</vt:lpstr>
      <vt:lpstr>Fallout Management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Order Capture</dc:title>
  <dc:creator>Sanskar Dwivedi</dc:creator>
  <cp:lastModifiedBy>Sanskar Dwivedi</cp:lastModifiedBy>
  <cp:revision>4</cp:revision>
  <dcterms:created xsi:type="dcterms:W3CDTF">2022-08-20T17:58:18Z</dcterms:created>
  <dcterms:modified xsi:type="dcterms:W3CDTF">2023-04-03T15:03:10Z</dcterms:modified>
</cp:coreProperties>
</file>